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7" r:id="rId2"/>
    <p:sldId id="275" r:id="rId3"/>
    <p:sldId id="277" r:id="rId4"/>
    <p:sldId id="304" r:id="rId5"/>
    <p:sldId id="261" r:id="rId6"/>
    <p:sldId id="302" r:id="rId7"/>
    <p:sldId id="273" r:id="rId8"/>
    <p:sldId id="295" r:id="rId9"/>
    <p:sldId id="274" r:id="rId10"/>
    <p:sldId id="279" r:id="rId11"/>
    <p:sldId id="299" r:id="rId12"/>
    <p:sldId id="300" r:id="rId13"/>
    <p:sldId id="280" r:id="rId14"/>
    <p:sldId id="296" r:id="rId15"/>
    <p:sldId id="281" r:id="rId16"/>
    <p:sldId id="282" r:id="rId17"/>
    <p:sldId id="288" r:id="rId18"/>
    <p:sldId id="283" r:id="rId19"/>
    <p:sldId id="284" r:id="rId20"/>
    <p:sldId id="285" r:id="rId21"/>
    <p:sldId id="286" r:id="rId22"/>
    <p:sldId id="297" r:id="rId23"/>
    <p:sldId id="303" r:id="rId24"/>
    <p:sldId id="287" r:id="rId25"/>
    <p:sldId id="291" r:id="rId26"/>
    <p:sldId id="290" r:id="rId27"/>
    <p:sldId id="294" r:id="rId28"/>
    <p:sldId id="293" r:id="rId29"/>
    <p:sldId id="301" r:id="rId3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7978"/>
    <a:srgbClr val="BFBFC0"/>
    <a:srgbClr val="231F20"/>
    <a:srgbClr val="EFA71F"/>
    <a:srgbClr val="144C91"/>
    <a:srgbClr val="EA243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065B87-6F8D-4D12-B9B3-51470E1D5D35}" v="47" dt="2025-06-14T04:30:17.3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20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F6E93-04A8-4A3F-9D15-AE6BFA9439C7}" type="datetimeFigureOut">
              <a:rPr lang="en-AU" smtClean="0"/>
              <a:t>19-June-2025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C4A45-7934-4D78-BAA5-441906B376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9289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Definition of contact with children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7729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First 3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0511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 final 3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8046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Answer YES?NO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5534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Questions 1 -3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864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Questions 4-6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70869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Questions 7-9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1818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Questions 10-13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2817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C4A45-7934-4D78-BAA5-441906B376A9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624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F549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F549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717552" y="5770910"/>
            <a:ext cx="12065" cy="574675"/>
          </a:xfrm>
          <a:custGeom>
            <a:avLst/>
            <a:gdLst/>
            <a:ahLst/>
            <a:cxnLst/>
            <a:rect l="l" t="t" r="r" b="b"/>
            <a:pathLst>
              <a:path w="12065" h="574675">
                <a:moveTo>
                  <a:pt x="11686" y="0"/>
                </a:moveTo>
                <a:lnTo>
                  <a:pt x="0" y="0"/>
                </a:lnTo>
                <a:lnTo>
                  <a:pt x="0" y="574058"/>
                </a:lnTo>
                <a:lnTo>
                  <a:pt x="11686" y="574058"/>
                </a:lnTo>
                <a:lnTo>
                  <a:pt x="11686" y="0"/>
                </a:lnTo>
                <a:close/>
              </a:path>
            </a:pathLst>
          </a:custGeom>
          <a:solidFill>
            <a:srgbClr val="92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06334" y="6266227"/>
            <a:ext cx="652792" cy="14886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71339" y="5746723"/>
            <a:ext cx="78411" cy="10686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60789" y="5746677"/>
            <a:ext cx="81177" cy="108357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8571649" y="5698502"/>
            <a:ext cx="63500" cy="155575"/>
          </a:xfrm>
          <a:custGeom>
            <a:avLst/>
            <a:gdLst/>
            <a:ahLst/>
            <a:cxnLst/>
            <a:rect l="l" t="t" r="r" b="b"/>
            <a:pathLst>
              <a:path w="63500" h="155575">
                <a:moveTo>
                  <a:pt x="13728" y="0"/>
                </a:moveTo>
                <a:lnTo>
                  <a:pt x="0" y="0"/>
                </a:lnTo>
                <a:lnTo>
                  <a:pt x="0" y="155092"/>
                </a:lnTo>
                <a:lnTo>
                  <a:pt x="13728" y="155092"/>
                </a:lnTo>
                <a:lnTo>
                  <a:pt x="13728" y="0"/>
                </a:lnTo>
                <a:close/>
              </a:path>
              <a:path w="63500" h="155575">
                <a:moveTo>
                  <a:pt x="62064" y="49644"/>
                </a:moveTo>
                <a:lnTo>
                  <a:pt x="48323" y="49644"/>
                </a:lnTo>
                <a:lnTo>
                  <a:pt x="48323" y="155092"/>
                </a:lnTo>
                <a:lnTo>
                  <a:pt x="62064" y="155092"/>
                </a:lnTo>
                <a:lnTo>
                  <a:pt x="62064" y="49644"/>
                </a:lnTo>
                <a:close/>
              </a:path>
              <a:path w="63500" h="155575">
                <a:moveTo>
                  <a:pt x="63487" y="7645"/>
                </a:moveTo>
                <a:lnTo>
                  <a:pt x="46901" y="7645"/>
                </a:lnTo>
                <a:lnTo>
                  <a:pt x="46901" y="26276"/>
                </a:lnTo>
                <a:lnTo>
                  <a:pt x="63487" y="26276"/>
                </a:lnTo>
                <a:lnTo>
                  <a:pt x="63487" y="7645"/>
                </a:lnTo>
                <a:close/>
              </a:path>
            </a:pathLst>
          </a:custGeom>
          <a:solidFill>
            <a:srgbClr val="144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98496" y="5746608"/>
            <a:ext cx="141636" cy="10842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42636" y="5723320"/>
            <a:ext cx="135491" cy="1317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40488" y="5748148"/>
            <a:ext cx="78460" cy="10686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95817" y="5709254"/>
            <a:ext cx="125536" cy="144332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8001501" y="5946089"/>
            <a:ext cx="865505" cy="274320"/>
          </a:xfrm>
          <a:custGeom>
            <a:avLst/>
            <a:gdLst/>
            <a:ahLst/>
            <a:cxnLst/>
            <a:rect l="l" t="t" r="r" b="b"/>
            <a:pathLst>
              <a:path w="865504" h="274320">
                <a:moveTo>
                  <a:pt x="657296" y="60813"/>
                </a:moveTo>
                <a:lnTo>
                  <a:pt x="626292" y="60813"/>
                </a:lnTo>
                <a:lnTo>
                  <a:pt x="623577" y="63473"/>
                </a:lnTo>
                <a:lnTo>
                  <a:pt x="623577" y="217110"/>
                </a:lnTo>
                <a:lnTo>
                  <a:pt x="626292" y="219804"/>
                </a:lnTo>
                <a:lnTo>
                  <a:pt x="657296" y="219804"/>
                </a:lnTo>
                <a:lnTo>
                  <a:pt x="660026" y="217110"/>
                </a:lnTo>
                <a:lnTo>
                  <a:pt x="660026" y="112207"/>
                </a:lnTo>
                <a:lnTo>
                  <a:pt x="666161" y="107554"/>
                </a:lnTo>
                <a:lnTo>
                  <a:pt x="675833" y="101633"/>
                </a:lnTo>
                <a:lnTo>
                  <a:pt x="688269" y="96235"/>
                </a:lnTo>
                <a:lnTo>
                  <a:pt x="702699" y="93153"/>
                </a:lnTo>
                <a:lnTo>
                  <a:pt x="705796" y="92889"/>
                </a:lnTo>
                <a:lnTo>
                  <a:pt x="708212" y="90261"/>
                </a:lnTo>
                <a:lnTo>
                  <a:pt x="708212" y="76710"/>
                </a:lnTo>
                <a:lnTo>
                  <a:pt x="660026" y="76710"/>
                </a:lnTo>
                <a:lnTo>
                  <a:pt x="660026" y="63473"/>
                </a:lnTo>
                <a:lnTo>
                  <a:pt x="657296" y="60813"/>
                </a:lnTo>
                <a:close/>
              </a:path>
              <a:path w="865504" h="274320">
                <a:moveTo>
                  <a:pt x="703428" y="59441"/>
                </a:moveTo>
                <a:lnTo>
                  <a:pt x="660026" y="76710"/>
                </a:lnTo>
                <a:lnTo>
                  <a:pt x="708212" y="76710"/>
                </a:lnTo>
                <a:lnTo>
                  <a:pt x="708212" y="63936"/>
                </a:lnTo>
                <a:lnTo>
                  <a:pt x="707533" y="62350"/>
                </a:lnTo>
                <a:lnTo>
                  <a:pt x="706276" y="61226"/>
                </a:lnTo>
                <a:lnTo>
                  <a:pt x="705083" y="60053"/>
                </a:lnTo>
                <a:lnTo>
                  <a:pt x="703428" y="59441"/>
                </a:lnTo>
                <a:close/>
              </a:path>
              <a:path w="865504" h="274320">
                <a:moveTo>
                  <a:pt x="581079" y="92013"/>
                </a:moveTo>
                <a:lnTo>
                  <a:pt x="527471" y="92013"/>
                </a:lnTo>
                <a:lnTo>
                  <a:pt x="535862" y="93292"/>
                </a:lnTo>
                <a:lnTo>
                  <a:pt x="542073" y="97016"/>
                </a:lnTo>
                <a:lnTo>
                  <a:pt x="545929" y="103014"/>
                </a:lnTo>
                <a:lnTo>
                  <a:pt x="547204" y="110819"/>
                </a:lnTo>
                <a:lnTo>
                  <a:pt x="547253" y="120717"/>
                </a:lnTo>
                <a:lnTo>
                  <a:pt x="507691" y="123874"/>
                </a:lnTo>
                <a:lnTo>
                  <a:pt x="483373" y="128192"/>
                </a:lnTo>
                <a:lnTo>
                  <a:pt x="466816" y="137309"/>
                </a:lnTo>
                <a:lnTo>
                  <a:pt x="457364" y="151830"/>
                </a:lnTo>
                <a:lnTo>
                  <a:pt x="454359" y="172359"/>
                </a:lnTo>
                <a:lnTo>
                  <a:pt x="457454" y="193979"/>
                </a:lnTo>
                <a:lnTo>
                  <a:pt x="466471" y="209963"/>
                </a:lnTo>
                <a:lnTo>
                  <a:pt x="481006" y="219873"/>
                </a:lnTo>
                <a:lnTo>
                  <a:pt x="500656" y="223274"/>
                </a:lnTo>
                <a:lnTo>
                  <a:pt x="519060" y="221553"/>
                </a:lnTo>
                <a:lnTo>
                  <a:pt x="535744" y="217759"/>
                </a:lnTo>
                <a:lnTo>
                  <a:pt x="547891" y="213946"/>
                </a:lnTo>
                <a:lnTo>
                  <a:pt x="552682" y="212169"/>
                </a:lnTo>
                <a:lnTo>
                  <a:pt x="583652" y="212169"/>
                </a:lnTo>
                <a:lnTo>
                  <a:pt x="583652" y="192124"/>
                </a:lnTo>
                <a:lnTo>
                  <a:pt x="507361" y="192124"/>
                </a:lnTo>
                <a:lnTo>
                  <a:pt x="498838" y="189966"/>
                </a:lnTo>
                <a:lnTo>
                  <a:pt x="493903" y="184638"/>
                </a:lnTo>
                <a:lnTo>
                  <a:pt x="491624" y="177860"/>
                </a:lnTo>
                <a:lnTo>
                  <a:pt x="491072" y="171351"/>
                </a:lnTo>
                <a:lnTo>
                  <a:pt x="492355" y="163061"/>
                </a:lnTo>
                <a:lnTo>
                  <a:pt x="496251" y="156951"/>
                </a:lnTo>
                <a:lnTo>
                  <a:pt x="502825" y="152939"/>
                </a:lnTo>
                <a:lnTo>
                  <a:pt x="512144" y="150942"/>
                </a:lnTo>
                <a:lnTo>
                  <a:pt x="547253" y="149092"/>
                </a:lnTo>
                <a:lnTo>
                  <a:pt x="583652" y="149092"/>
                </a:lnTo>
                <a:lnTo>
                  <a:pt x="583652" y="110819"/>
                </a:lnTo>
                <a:lnTo>
                  <a:pt x="581079" y="92013"/>
                </a:lnTo>
                <a:close/>
              </a:path>
              <a:path w="865504" h="274320">
                <a:moveTo>
                  <a:pt x="583652" y="212169"/>
                </a:moveTo>
                <a:lnTo>
                  <a:pt x="552682" y="212169"/>
                </a:lnTo>
                <a:lnTo>
                  <a:pt x="557181" y="215389"/>
                </a:lnTo>
                <a:lnTo>
                  <a:pt x="562291" y="218238"/>
                </a:lnTo>
                <a:lnTo>
                  <a:pt x="568618" y="220572"/>
                </a:lnTo>
                <a:lnTo>
                  <a:pt x="576766" y="222249"/>
                </a:lnTo>
                <a:lnTo>
                  <a:pt x="578487" y="222481"/>
                </a:lnTo>
                <a:lnTo>
                  <a:pt x="580242" y="221968"/>
                </a:lnTo>
                <a:lnTo>
                  <a:pt x="582874" y="219688"/>
                </a:lnTo>
                <a:lnTo>
                  <a:pt x="583550" y="218238"/>
                </a:lnTo>
                <a:lnTo>
                  <a:pt x="583652" y="212169"/>
                </a:lnTo>
                <a:close/>
              </a:path>
              <a:path w="865504" h="274320">
                <a:moveTo>
                  <a:pt x="583652" y="149092"/>
                </a:moveTo>
                <a:lnTo>
                  <a:pt x="547253" y="149092"/>
                </a:lnTo>
                <a:lnTo>
                  <a:pt x="547253" y="185712"/>
                </a:lnTo>
                <a:lnTo>
                  <a:pt x="543286" y="186742"/>
                </a:lnTo>
                <a:lnTo>
                  <a:pt x="533526" y="188943"/>
                </a:lnTo>
                <a:lnTo>
                  <a:pt x="520656" y="191131"/>
                </a:lnTo>
                <a:lnTo>
                  <a:pt x="507361" y="192124"/>
                </a:lnTo>
                <a:lnTo>
                  <a:pt x="583652" y="192124"/>
                </a:lnTo>
                <a:lnTo>
                  <a:pt x="583652" y="149092"/>
                </a:lnTo>
                <a:close/>
              </a:path>
              <a:path w="865504" h="274320">
                <a:moveTo>
                  <a:pt x="529375" y="56979"/>
                </a:moveTo>
                <a:lnTo>
                  <a:pt x="481582" y="61371"/>
                </a:lnTo>
                <a:lnTo>
                  <a:pt x="464687" y="66250"/>
                </a:lnTo>
                <a:lnTo>
                  <a:pt x="465664" y="91120"/>
                </a:lnTo>
                <a:lnTo>
                  <a:pt x="466425" y="92690"/>
                </a:lnTo>
                <a:lnTo>
                  <a:pt x="468891" y="94855"/>
                </a:lnTo>
                <a:lnTo>
                  <a:pt x="470564" y="95401"/>
                </a:lnTo>
                <a:lnTo>
                  <a:pt x="472219" y="95219"/>
                </a:lnTo>
                <a:lnTo>
                  <a:pt x="483980" y="94223"/>
                </a:lnTo>
                <a:lnTo>
                  <a:pt x="498293" y="93176"/>
                </a:lnTo>
                <a:lnTo>
                  <a:pt x="513382" y="92349"/>
                </a:lnTo>
                <a:lnTo>
                  <a:pt x="527471" y="92013"/>
                </a:lnTo>
                <a:lnTo>
                  <a:pt x="581079" y="92013"/>
                </a:lnTo>
                <a:lnTo>
                  <a:pt x="580381" y="86908"/>
                </a:lnTo>
                <a:lnTo>
                  <a:pt x="570406" y="70123"/>
                </a:lnTo>
                <a:lnTo>
                  <a:pt x="553484" y="60226"/>
                </a:lnTo>
                <a:lnTo>
                  <a:pt x="529375" y="56979"/>
                </a:lnTo>
                <a:close/>
              </a:path>
              <a:path w="865504" h="274320">
                <a:moveTo>
                  <a:pt x="76606" y="0"/>
                </a:moveTo>
                <a:lnTo>
                  <a:pt x="73295" y="0"/>
                </a:lnTo>
                <a:lnTo>
                  <a:pt x="63182" y="116"/>
                </a:lnTo>
                <a:lnTo>
                  <a:pt x="5379" y="4032"/>
                </a:lnTo>
                <a:lnTo>
                  <a:pt x="0" y="6957"/>
                </a:lnTo>
                <a:lnTo>
                  <a:pt x="0" y="217110"/>
                </a:lnTo>
                <a:lnTo>
                  <a:pt x="2698" y="219804"/>
                </a:lnTo>
                <a:lnTo>
                  <a:pt x="34645" y="219804"/>
                </a:lnTo>
                <a:lnTo>
                  <a:pt x="37343" y="217110"/>
                </a:lnTo>
                <a:lnTo>
                  <a:pt x="37343" y="133326"/>
                </a:lnTo>
                <a:lnTo>
                  <a:pt x="120233" y="133326"/>
                </a:lnTo>
                <a:lnTo>
                  <a:pt x="116102" y="124006"/>
                </a:lnTo>
                <a:lnTo>
                  <a:pt x="132602" y="113495"/>
                </a:lnTo>
                <a:lnTo>
                  <a:pt x="144135" y="100804"/>
                </a:lnTo>
                <a:lnTo>
                  <a:pt x="63621" y="100798"/>
                </a:lnTo>
                <a:lnTo>
                  <a:pt x="52686" y="100552"/>
                </a:lnTo>
                <a:lnTo>
                  <a:pt x="43870" y="100177"/>
                </a:lnTo>
                <a:lnTo>
                  <a:pt x="37343" y="99780"/>
                </a:lnTo>
                <a:lnTo>
                  <a:pt x="37343" y="36967"/>
                </a:lnTo>
                <a:lnTo>
                  <a:pt x="41377" y="36297"/>
                </a:lnTo>
                <a:lnTo>
                  <a:pt x="47187" y="35661"/>
                </a:lnTo>
                <a:lnTo>
                  <a:pt x="54977" y="35187"/>
                </a:lnTo>
                <a:lnTo>
                  <a:pt x="64952" y="35000"/>
                </a:lnTo>
                <a:lnTo>
                  <a:pt x="145958" y="35000"/>
                </a:lnTo>
                <a:lnTo>
                  <a:pt x="139296" y="22187"/>
                </a:lnTo>
                <a:lnTo>
                  <a:pt x="116359" y="6237"/>
                </a:lnTo>
                <a:lnTo>
                  <a:pt x="78394" y="33"/>
                </a:lnTo>
                <a:lnTo>
                  <a:pt x="76606" y="0"/>
                </a:lnTo>
                <a:close/>
              </a:path>
              <a:path w="865504" h="274320">
                <a:moveTo>
                  <a:pt x="120233" y="133326"/>
                </a:moveTo>
                <a:lnTo>
                  <a:pt x="37343" y="133326"/>
                </a:lnTo>
                <a:lnTo>
                  <a:pt x="44933" y="133822"/>
                </a:lnTo>
                <a:lnTo>
                  <a:pt x="54767" y="134339"/>
                </a:lnTo>
                <a:lnTo>
                  <a:pt x="66391" y="134763"/>
                </a:lnTo>
                <a:lnTo>
                  <a:pt x="79354" y="134979"/>
                </a:lnTo>
                <a:lnTo>
                  <a:pt x="115907" y="217110"/>
                </a:lnTo>
                <a:lnTo>
                  <a:pt x="116465" y="218399"/>
                </a:lnTo>
                <a:lnTo>
                  <a:pt x="118651" y="219804"/>
                </a:lnTo>
                <a:lnTo>
                  <a:pt x="151325" y="219804"/>
                </a:lnTo>
                <a:lnTo>
                  <a:pt x="153229" y="218796"/>
                </a:lnTo>
                <a:lnTo>
                  <a:pt x="154372" y="217077"/>
                </a:lnTo>
                <a:lnTo>
                  <a:pt x="155448" y="215342"/>
                </a:lnTo>
                <a:lnTo>
                  <a:pt x="155629" y="213194"/>
                </a:lnTo>
                <a:lnTo>
                  <a:pt x="120233" y="133326"/>
                </a:lnTo>
                <a:close/>
              </a:path>
              <a:path w="865504" h="274320">
                <a:moveTo>
                  <a:pt x="145958" y="35000"/>
                </a:moveTo>
                <a:lnTo>
                  <a:pt x="78262" y="35000"/>
                </a:lnTo>
                <a:lnTo>
                  <a:pt x="95404" y="37914"/>
                </a:lnTo>
                <a:lnTo>
                  <a:pt x="106745" y="45523"/>
                </a:lnTo>
                <a:lnTo>
                  <a:pt x="113014" y="56124"/>
                </a:lnTo>
                <a:lnTo>
                  <a:pt x="114942" y="68018"/>
                </a:lnTo>
                <a:lnTo>
                  <a:pt x="112272" y="81521"/>
                </a:lnTo>
                <a:lnTo>
                  <a:pt x="104619" y="91798"/>
                </a:lnTo>
                <a:lnTo>
                  <a:pt x="92519" y="98382"/>
                </a:lnTo>
                <a:lnTo>
                  <a:pt x="76507" y="100804"/>
                </a:lnTo>
                <a:lnTo>
                  <a:pt x="144141" y="100798"/>
                </a:lnTo>
                <a:lnTo>
                  <a:pt x="144307" y="100614"/>
                </a:lnTo>
                <a:lnTo>
                  <a:pt x="151283" y="85267"/>
                </a:lnTo>
                <a:lnTo>
                  <a:pt x="153593" y="67357"/>
                </a:lnTo>
                <a:lnTo>
                  <a:pt x="150582" y="43891"/>
                </a:lnTo>
                <a:lnTo>
                  <a:pt x="145958" y="35000"/>
                </a:lnTo>
                <a:close/>
              </a:path>
              <a:path w="865504" h="274320">
                <a:moveTo>
                  <a:pt x="733952" y="240989"/>
                </a:moveTo>
                <a:lnTo>
                  <a:pt x="732297" y="241617"/>
                </a:lnTo>
                <a:lnTo>
                  <a:pt x="731104" y="242823"/>
                </a:lnTo>
                <a:lnTo>
                  <a:pt x="729847" y="244046"/>
                </a:lnTo>
                <a:lnTo>
                  <a:pt x="729167" y="245699"/>
                </a:lnTo>
                <a:lnTo>
                  <a:pt x="729363" y="249480"/>
                </a:lnTo>
                <a:lnTo>
                  <a:pt x="730128" y="265843"/>
                </a:lnTo>
                <a:lnTo>
                  <a:pt x="774423" y="274056"/>
                </a:lnTo>
                <a:lnTo>
                  <a:pt x="775102" y="274090"/>
                </a:lnTo>
                <a:lnTo>
                  <a:pt x="776343" y="274090"/>
                </a:lnTo>
                <a:lnTo>
                  <a:pt x="792024" y="271340"/>
                </a:lnTo>
                <a:lnTo>
                  <a:pt x="804930" y="263121"/>
                </a:lnTo>
                <a:lnTo>
                  <a:pt x="815030" y="249480"/>
                </a:lnTo>
                <a:lnTo>
                  <a:pt x="817516" y="242972"/>
                </a:lnTo>
                <a:lnTo>
                  <a:pt x="765832" y="242972"/>
                </a:lnTo>
                <a:lnTo>
                  <a:pt x="735674" y="241138"/>
                </a:lnTo>
                <a:lnTo>
                  <a:pt x="733952" y="240989"/>
                </a:lnTo>
                <a:close/>
              </a:path>
              <a:path w="865504" h="274320">
                <a:moveTo>
                  <a:pt x="760535" y="60813"/>
                </a:moveTo>
                <a:lnTo>
                  <a:pt x="732330" y="60813"/>
                </a:lnTo>
                <a:lnTo>
                  <a:pt x="730558" y="61656"/>
                </a:lnTo>
                <a:lnTo>
                  <a:pt x="728273" y="64630"/>
                </a:lnTo>
                <a:lnTo>
                  <a:pt x="727861" y="66547"/>
                </a:lnTo>
                <a:lnTo>
                  <a:pt x="763201" y="201956"/>
                </a:lnTo>
                <a:lnTo>
                  <a:pt x="765348" y="207541"/>
                </a:lnTo>
                <a:lnTo>
                  <a:pt x="769304" y="213365"/>
                </a:lnTo>
                <a:lnTo>
                  <a:pt x="775216" y="217947"/>
                </a:lnTo>
                <a:lnTo>
                  <a:pt x="783229" y="219804"/>
                </a:lnTo>
                <a:lnTo>
                  <a:pt x="789983" y="219804"/>
                </a:lnTo>
                <a:lnTo>
                  <a:pt x="789404" y="222051"/>
                </a:lnTo>
                <a:lnTo>
                  <a:pt x="765832" y="242972"/>
                </a:lnTo>
                <a:lnTo>
                  <a:pt x="817516" y="242972"/>
                </a:lnTo>
                <a:lnTo>
                  <a:pt x="822294" y="230463"/>
                </a:lnTo>
                <a:lnTo>
                  <a:pt x="829417" y="203578"/>
                </a:lnTo>
                <a:lnTo>
                  <a:pt x="834434" y="184439"/>
                </a:lnTo>
                <a:lnTo>
                  <a:pt x="795313" y="184439"/>
                </a:lnTo>
                <a:lnTo>
                  <a:pt x="762935" y="62631"/>
                </a:lnTo>
                <a:lnTo>
                  <a:pt x="760535" y="60813"/>
                </a:lnTo>
                <a:close/>
              </a:path>
              <a:path w="865504" h="274320">
                <a:moveTo>
                  <a:pt x="860746" y="60813"/>
                </a:moveTo>
                <a:lnTo>
                  <a:pt x="832491" y="60813"/>
                </a:lnTo>
                <a:lnTo>
                  <a:pt x="830140" y="62631"/>
                </a:lnTo>
                <a:lnTo>
                  <a:pt x="829395" y="65275"/>
                </a:lnTo>
                <a:lnTo>
                  <a:pt x="797746" y="184439"/>
                </a:lnTo>
                <a:lnTo>
                  <a:pt x="834434" y="184439"/>
                </a:lnTo>
                <a:lnTo>
                  <a:pt x="836893" y="175059"/>
                </a:lnTo>
                <a:lnTo>
                  <a:pt x="858250" y="92943"/>
                </a:lnTo>
                <a:lnTo>
                  <a:pt x="865165" y="66547"/>
                </a:lnTo>
                <a:lnTo>
                  <a:pt x="864751" y="64630"/>
                </a:lnTo>
                <a:lnTo>
                  <a:pt x="863610" y="63143"/>
                </a:lnTo>
                <a:lnTo>
                  <a:pt x="862501" y="61656"/>
                </a:lnTo>
                <a:lnTo>
                  <a:pt x="860746" y="60813"/>
                </a:lnTo>
                <a:close/>
              </a:path>
              <a:path w="865504" h="274320">
                <a:moveTo>
                  <a:pt x="248838" y="56979"/>
                </a:moveTo>
                <a:lnTo>
                  <a:pt x="216657" y="61848"/>
                </a:lnTo>
                <a:lnTo>
                  <a:pt x="194291" y="76840"/>
                </a:lnTo>
                <a:lnTo>
                  <a:pt x="181239" y="102539"/>
                </a:lnTo>
                <a:lnTo>
                  <a:pt x="176999" y="139523"/>
                </a:lnTo>
                <a:lnTo>
                  <a:pt x="181239" y="177045"/>
                </a:lnTo>
                <a:lnTo>
                  <a:pt x="194291" y="203119"/>
                </a:lnTo>
                <a:lnTo>
                  <a:pt x="216657" y="218333"/>
                </a:lnTo>
                <a:lnTo>
                  <a:pt x="248838" y="223274"/>
                </a:lnTo>
                <a:lnTo>
                  <a:pt x="280858" y="218333"/>
                </a:lnTo>
                <a:lnTo>
                  <a:pt x="303111" y="203119"/>
                </a:lnTo>
                <a:lnTo>
                  <a:pt x="309402" y="190488"/>
                </a:lnTo>
                <a:lnTo>
                  <a:pt x="248838" y="190488"/>
                </a:lnTo>
                <a:lnTo>
                  <a:pt x="231043" y="187172"/>
                </a:lnTo>
                <a:lnTo>
                  <a:pt x="220444" y="177400"/>
                </a:lnTo>
                <a:lnTo>
                  <a:pt x="215335" y="161430"/>
                </a:lnTo>
                <a:lnTo>
                  <a:pt x="214011" y="139523"/>
                </a:lnTo>
                <a:lnTo>
                  <a:pt x="215838" y="116409"/>
                </a:lnTo>
                <a:lnTo>
                  <a:pt x="221785" y="101135"/>
                </a:lnTo>
                <a:lnTo>
                  <a:pt x="232552" y="92702"/>
                </a:lnTo>
                <a:lnTo>
                  <a:pt x="248838" y="90112"/>
                </a:lnTo>
                <a:lnTo>
                  <a:pt x="309494" y="90112"/>
                </a:lnTo>
                <a:lnTo>
                  <a:pt x="302863" y="77126"/>
                </a:lnTo>
                <a:lnTo>
                  <a:pt x="280579" y="61954"/>
                </a:lnTo>
                <a:lnTo>
                  <a:pt x="248838" y="56979"/>
                </a:lnTo>
                <a:close/>
              </a:path>
              <a:path w="865504" h="274320">
                <a:moveTo>
                  <a:pt x="309494" y="90112"/>
                </a:moveTo>
                <a:lnTo>
                  <a:pt x="248838" y="90112"/>
                </a:lnTo>
                <a:lnTo>
                  <a:pt x="264686" y="92830"/>
                </a:lnTo>
                <a:lnTo>
                  <a:pt x="275376" y="101476"/>
                </a:lnTo>
                <a:lnTo>
                  <a:pt x="281417" y="116793"/>
                </a:lnTo>
                <a:lnTo>
                  <a:pt x="283317" y="139523"/>
                </a:lnTo>
                <a:lnTo>
                  <a:pt x="281980" y="161109"/>
                </a:lnTo>
                <a:lnTo>
                  <a:pt x="276879" y="177115"/>
                </a:lnTo>
                <a:lnTo>
                  <a:pt x="266377" y="187065"/>
                </a:lnTo>
                <a:lnTo>
                  <a:pt x="248838" y="190488"/>
                </a:lnTo>
                <a:lnTo>
                  <a:pt x="309402" y="190488"/>
                </a:lnTo>
                <a:lnTo>
                  <a:pt x="316096" y="177045"/>
                </a:lnTo>
                <a:lnTo>
                  <a:pt x="320314" y="139523"/>
                </a:lnTo>
                <a:lnTo>
                  <a:pt x="316003" y="102859"/>
                </a:lnTo>
                <a:lnTo>
                  <a:pt x="309494" y="90112"/>
                </a:lnTo>
                <a:close/>
              </a:path>
              <a:path w="865504" h="274320">
                <a:moveTo>
                  <a:pt x="392450" y="93616"/>
                </a:moveTo>
                <a:lnTo>
                  <a:pt x="356034" y="93616"/>
                </a:lnTo>
                <a:lnTo>
                  <a:pt x="356034" y="163750"/>
                </a:lnTo>
                <a:lnTo>
                  <a:pt x="358356" y="192466"/>
                </a:lnTo>
                <a:lnTo>
                  <a:pt x="366216" y="210913"/>
                </a:lnTo>
                <a:lnTo>
                  <a:pt x="380957" y="220759"/>
                </a:lnTo>
                <a:lnTo>
                  <a:pt x="403922" y="223671"/>
                </a:lnTo>
                <a:lnTo>
                  <a:pt x="410076" y="223347"/>
                </a:lnTo>
                <a:lnTo>
                  <a:pt x="417164" y="222518"/>
                </a:lnTo>
                <a:lnTo>
                  <a:pt x="424476" y="221398"/>
                </a:lnTo>
                <a:lnTo>
                  <a:pt x="434263" y="219655"/>
                </a:lnTo>
                <a:lnTo>
                  <a:pt x="436365" y="216945"/>
                </a:lnTo>
                <a:lnTo>
                  <a:pt x="435174" y="193991"/>
                </a:lnTo>
                <a:lnTo>
                  <a:pt x="435041" y="190636"/>
                </a:lnTo>
                <a:lnTo>
                  <a:pt x="432993" y="188918"/>
                </a:lnTo>
                <a:lnTo>
                  <a:pt x="409036" y="188918"/>
                </a:lnTo>
                <a:lnTo>
                  <a:pt x="399776" y="187348"/>
                </a:lnTo>
                <a:lnTo>
                  <a:pt x="394815" y="182206"/>
                </a:lnTo>
                <a:lnTo>
                  <a:pt x="392818" y="172848"/>
                </a:lnTo>
                <a:lnTo>
                  <a:pt x="392450" y="158627"/>
                </a:lnTo>
                <a:lnTo>
                  <a:pt x="392450" y="93616"/>
                </a:lnTo>
                <a:close/>
              </a:path>
              <a:path w="865504" h="274320">
                <a:moveTo>
                  <a:pt x="432127" y="188191"/>
                </a:moveTo>
                <a:lnTo>
                  <a:pt x="428867" y="188273"/>
                </a:lnTo>
                <a:lnTo>
                  <a:pt x="414863" y="188918"/>
                </a:lnTo>
                <a:lnTo>
                  <a:pt x="432993" y="188918"/>
                </a:lnTo>
                <a:lnTo>
                  <a:pt x="432127" y="188191"/>
                </a:lnTo>
                <a:close/>
              </a:path>
              <a:path w="865504" h="274320">
                <a:moveTo>
                  <a:pt x="432840" y="60813"/>
                </a:moveTo>
                <a:lnTo>
                  <a:pt x="338637" y="60813"/>
                </a:lnTo>
                <a:lnTo>
                  <a:pt x="335906" y="63473"/>
                </a:lnTo>
                <a:lnTo>
                  <a:pt x="335906" y="90906"/>
                </a:lnTo>
                <a:lnTo>
                  <a:pt x="338637" y="93616"/>
                </a:lnTo>
                <a:lnTo>
                  <a:pt x="432840" y="93616"/>
                </a:lnTo>
                <a:lnTo>
                  <a:pt x="435504" y="90906"/>
                </a:lnTo>
                <a:lnTo>
                  <a:pt x="435504" y="63473"/>
                </a:lnTo>
                <a:lnTo>
                  <a:pt x="432840" y="60813"/>
                </a:lnTo>
                <a:close/>
              </a:path>
              <a:path w="865504" h="274320">
                <a:moveTo>
                  <a:pt x="386756" y="23928"/>
                </a:moveTo>
                <a:lnTo>
                  <a:pt x="384935" y="24341"/>
                </a:lnTo>
                <a:lnTo>
                  <a:pt x="357954" y="30919"/>
                </a:lnTo>
                <a:lnTo>
                  <a:pt x="356034" y="33348"/>
                </a:lnTo>
                <a:lnTo>
                  <a:pt x="356034" y="60813"/>
                </a:lnTo>
                <a:lnTo>
                  <a:pt x="392450" y="60813"/>
                </a:lnTo>
                <a:lnTo>
                  <a:pt x="392450" y="28357"/>
                </a:lnTo>
                <a:lnTo>
                  <a:pt x="391574" y="26622"/>
                </a:lnTo>
                <a:lnTo>
                  <a:pt x="388644" y="24308"/>
                </a:lnTo>
                <a:lnTo>
                  <a:pt x="386756" y="23928"/>
                </a:lnTo>
                <a:close/>
              </a:path>
            </a:pathLst>
          </a:custGeom>
          <a:solidFill>
            <a:srgbClr val="144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933422" y="5791602"/>
            <a:ext cx="564825" cy="56388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946898" y="5787334"/>
            <a:ext cx="1804759" cy="53642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5028073" y="5975504"/>
            <a:ext cx="2521585" cy="273050"/>
          </a:xfrm>
          <a:custGeom>
            <a:avLst/>
            <a:gdLst/>
            <a:ahLst/>
            <a:cxnLst/>
            <a:rect l="l" t="t" r="r" b="b"/>
            <a:pathLst>
              <a:path w="2521584" h="273050">
                <a:moveTo>
                  <a:pt x="2521043" y="0"/>
                </a:moveTo>
                <a:lnTo>
                  <a:pt x="0" y="0"/>
                </a:lnTo>
                <a:lnTo>
                  <a:pt x="0" y="272913"/>
                </a:lnTo>
                <a:lnTo>
                  <a:pt x="2521043" y="272913"/>
                </a:lnTo>
                <a:lnTo>
                  <a:pt x="2521043" y="0"/>
                </a:lnTo>
                <a:close/>
              </a:path>
            </a:pathLst>
          </a:custGeom>
          <a:solidFill>
            <a:srgbClr val="EA24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521071" y="5975504"/>
            <a:ext cx="2507615" cy="273050"/>
          </a:xfrm>
          <a:custGeom>
            <a:avLst/>
            <a:gdLst/>
            <a:ahLst/>
            <a:cxnLst/>
            <a:rect l="l" t="t" r="r" b="b"/>
            <a:pathLst>
              <a:path w="2507615" h="273050">
                <a:moveTo>
                  <a:pt x="2507001" y="0"/>
                </a:moveTo>
                <a:lnTo>
                  <a:pt x="0" y="0"/>
                </a:lnTo>
                <a:lnTo>
                  <a:pt x="0" y="272913"/>
                </a:lnTo>
                <a:lnTo>
                  <a:pt x="2507001" y="272913"/>
                </a:lnTo>
                <a:lnTo>
                  <a:pt x="2507001" y="0"/>
                </a:lnTo>
                <a:close/>
              </a:path>
            </a:pathLst>
          </a:custGeom>
          <a:solidFill>
            <a:srgbClr val="EFA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" y="5975504"/>
            <a:ext cx="2521585" cy="273050"/>
          </a:xfrm>
          <a:custGeom>
            <a:avLst/>
            <a:gdLst/>
            <a:ahLst/>
            <a:cxnLst/>
            <a:rect l="l" t="t" r="r" b="b"/>
            <a:pathLst>
              <a:path w="2521585" h="273050">
                <a:moveTo>
                  <a:pt x="2521070" y="0"/>
                </a:moveTo>
                <a:lnTo>
                  <a:pt x="0" y="0"/>
                </a:lnTo>
                <a:lnTo>
                  <a:pt x="0" y="272913"/>
                </a:lnTo>
                <a:lnTo>
                  <a:pt x="2521070" y="272913"/>
                </a:lnTo>
                <a:lnTo>
                  <a:pt x="2521070" y="0"/>
                </a:lnTo>
                <a:close/>
              </a:path>
            </a:pathLst>
          </a:custGeom>
          <a:solidFill>
            <a:srgbClr val="144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188407" y="1084379"/>
            <a:ext cx="970280" cy="3500120"/>
          </a:xfrm>
          <a:custGeom>
            <a:avLst/>
            <a:gdLst/>
            <a:ahLst/>
            <a:cxnLst/>
            <a:rect l="l" t="t" r="r" b="b"/>
            <a:pathLst>
              <a:path w="970279" h="3500120">
                <a:moveTo>
                  <a:pt x="485068" y="0"/>
                </a:moveTo>
                <a:lnTo>
                  <a:pt x="0" y="242704"/>
                </a:lnTo>
                <a:lnTo>
                  <a:pt x="0" y="608299"/>
                </a:lnTo>
                <a:lnTo>
                  <a:pt x="187705" y="513975"/>
                </a:lnTo>
                <a:lnTo>
                  <a:pt x="187705" y="3500045"/>
                </a:lnTo>
                <a:lnTo>
                  <a:pt x="782073" y="3500045"/>
                </a:lnTo>
                <a:lnTo>
                  <a:pt x="782073" y="513975"/>
                </a:lnTo>
                <a:lnTo>
                  <a:pt x="969810" y="608299"/>
                </a:lnTo>
                <a:lnTo>
                  <a:pt x="970126" y="242704"/>
                </a:lnTo>
                <a:lnTo>
                  <a:pt x="485068" y="0"/>
                </a:lnTo>
                <a:close/>
              </a:path>
            </a:pathLst>
          </a:custGeom>
          <a:solidFill>
            <a:srgbClr val="EDA5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4201163" y="1389062"/>
            <a:ext cx="1584325" cy="3195955"/>
          </a:xfrm>
          <a:custGeom>
            <a:avLst/>
            <a:gdLst/>
            <a:ahLst/>
            <a:cxnLst/>
            <a:rect l="l" t="t" r="r" b="b"/>
            <a:pathLst>
              <a:path w="1584325" h="3195954">
                <a:moveTo>
                  <a:pt x="897970" y="0"/>
                </a:moveTo>
                <a:lnTo>
                  <a:pt x="640138" y="258544"/>
                </a:lnTo>
                <a:lnTo>
                  <a:pt x="839522" y="324977"/>
                </a:lnTo>
                <a:lnTo>
                  <a:pt x="0" y="1165983"/>
                </a:lnTo>
                <a:lnTo>
                  <a:pt x="0" y="3195358"/>
                </a:lnTo>
                <a:lnTo>
                  <a:pt x="594050" y="3195358"/>
                </a:lnTo>
                <a:lnTo>
                  <a:pt x="594050" y="1412467"/>
                </a:lnTo>
                <a:lnTo>
                  <a:pt x="1259613" y="745648"/>
                </a:lnTo>
                <a:lnTo>
                  <a:pt x="1325609" y="945318"/>
                </a:lnTo>
                <a:lnTo>
                  <a:pt x="1584144" y="687120"/>
                </a:lnTo>
                <a:lnTo>
                  <a:pt x="1412603" y="172134"/>
                </a:lnTo>
                <a:lnTo>
                  <a:pt x="897970" y="0"/>
                </a:lnTo>
                <a:close/>
              </a:path>
            </a:pathLst>
          </a:custGeom>
          <a:solidFill>
            <a:srgbClr val="144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5047552" y="2541976"/>
            <a:ext cx="1703705" cy="2042795"/>
          </a:xfrm>
          <a:custGeom>
            <a:avLst/>
            <a:gdLst/>
            <a:ahLst/>
            <a:cxnLst/>
            <a:rect l="l" t="t" r="r" b="b"/>
            <a:pathLst>
              <a:path w="1703704" h="2042795">
                <a:moveTo>
                  <a:pt x="1460404" y="0"/>
                </a:moveTo>
                <a:lnTo>
                  <a:pt x="1095639" y="0"/>
                </a:lnTo>
                <a:lnTo>
                  <a:pt x="1190191" y="188311"/>
                </a:lnTo>
                <a:lnTo>
                  <a:pt x="363724" y="188311"/>
                </a:lnTo>
                <a:lnTo>
                  <a:pt x="0" y="553200"/>
                </a:lnTo>
                <a:lnTo>
                  <a:pt x="0" y="2042447"/>
                </a:lnTo>
                <a:lnTo>
                  <a:pt x="593397" y="2042447"/>
                </a:lnTo>
                <a:lnTo>
                  <a:pt x="593397" y="783181"/>
                </a:lnTo>
                <a:lnTo>
                  <a:pt x="1189833" y="783181"/>
                </a:lnTo>
                <a:lnTo>
                  <a:pt x="1095639" y="971144"/>
                </a:lnTo>
                <a:lnTo>
                  <a:pt x="1460404" y="971819"/>
                </a:lnTo>
                <a:lnTo>
                  <a:pt x="1703101" y="485725"/>
                </a:lnTo>
                <a:lnTo>
                  <a:pt x="1460404" y="0"/>
                </a:lnTo>
                <a:close/>
              </a:path>
            </a:pathLst>
          </a:custGeom>
          <a:solidFill>
            <a:srgbClr val="E826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892578" y="3796439"/>
            <a:ext cx="1551305" cy="972185"/>
          </a:xfrm>
          <a:custGeom>
            <a:avLst/>
            <a:gdLst/>
            <a:ahLst/>
            <a:cxnLst/>
            <a:rect l="l" t="t" r="r" b="b"/>
            <a:pathLst>
              <a:path w="1551304" h="972185">
                <a:moveTo>
                  <a:pt x="1308425" y="0"/>
                </a:moveTo>
                <a:lnTo>
                  <a:pt x="943344" y="0"/>
                </a:lnTo>
                <a:lnTo>
                  <a:pt x="1037885" y="188311"/>
                </a:lnTo>
                <a:lnTo>
                  <a:pt x="0" y="188311"/>
                </a:lnTo>
                <a:lnTo>
                  <a:pt x="0" y="783181"/>
                </a:lnTo>
                <a:lnTo>
                  <a:pt x="1037539" y="783181"/>
                </a:lnTo>
                <a:lnTo>
                  <a:pt x="943344" y="971146"/>
                </a:lnTo>
                <a:lnTo>
                  <a:pt x="1308425" y="971820"/>
                </a:lnTo>
                <a:lnTo>
                  <a:pt x="1551152" y="485726"/>
                </a:lnTo>
                <a:lnTo>
                  <a:pt x="1308425" y="0"/>
                </a:lnTo>
                <a:close/>
              </a:path>
            </a:pathLst>
          </a:custGeom>
          <a:solidFill>
            <a:srgbClr val="EDA5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3511219" y="4111421"/>
            <a:ext cx="1112520" cy="342265"/>
          </a:xfrm>
          <a:custGeom>
            <a:avLst/>
            <a:gdLst/>
            <a:ahLst/>
            <a:cxnLst/>
            <a:rect l="l" t="t" r="r" b="b"/>
            <a:pathLst>
              <a:path w="1112520" h="342264">
                <a:moveTo>
                  <a:pt x="37452" y="187947"/>
                </a:moveTo>
                <a:lnTo>
                  <a:pt x="36779" y="185204"/>
                </a:lnTo>
                <a:lnTo>
                  <a:pt x="35052" y="183159"/>
                </a:lnTo>
                <a:lnTo>
                  <a:pt x="32626" y="183476"/>
                </a:lnTo>
                <a:lnTo>
                  <a:pt x="3759" y="186588"/>
                </a:lnTo>
                <a:lnTo>
                  <a:pt x="1676" y="186588"/>
                </a:lnTo>
                <a:lnTo>
                  <a:pt x="0" y="189331"/>
                </a:lnTo>
                <a:lnTo>
                  <a:pt x="304" y="191770"/>
                </a:lnTo>
                <a:lnTo>
                  <a:pt x="304" y="194513"/>
                </a:lnTo>
                <a:lnTo>
                  <a:pt x="2387" y="196596"/>
                </a:lnTo>
                <a:lnTo>
                  <a:pt x="4470" y="196240"/>
                </a:lnTo>
                <a:lnTo>
                  <a:pt x="33680" y="193141"/>
                </a:lnTo>
                <a:lnTo>
                  <a:pt x="36080" y="192786"/>
                </a:lnTo>
                <a:lnTo>
                  <a:pt x="37452" y="190741"/>
                </a:lnTo>
                <a:lnTo>
                  <a:pt x="37452" y="187947"/>
                </a:lnTo>
                <a:close/>
              </a:path>
              <a:path w="1112520" h="342264">
                <a:moveTo>
                  <a:pt x="69100" y="79527"/>
                </a:moveTo>
                <a:lnTo>
                  <a:pt x="67373" y="77800"/>
                </a:lnTo>
                <a:lnTo>
                  <a:pt x="45694" y="58547"/>
                </a:lnTo>
                <a:lnTo>
                  <a:pt x="44310" y="57137"/>
                </a:lnTo>
                <a:lnTo>
                  <a:pt x="41567" y="57492"/>
                </a:lnTo>
                <a:lnTo>
                  <a:pt x="39535" y="59220"/>
                </a:lnTo>
                <a:lnTo>
                  <a:pt x="37807" y="61302"/>
                </a:lnTo>
                <a:lnTo>
                  <a:pt x="37439" y="64401"/>
                </a:lnTo>
                <a:lnTo>
                  <a:pt x="39535" y="65773"/>
                </a:lnTo>
                <a:lnTo>
                  <a:pt x="60820" y="85382"/>
                </a:lnTo>
                <a:lnTo>
                  <a:pt x="62547" y="86753"/>
                </a:lnTo>
                <a:lnTo>
                  <a:pt x="65290" y="86436"/>
                </a:lnTo>
                <a:lnTo>
                  <a:pt x="67030" y="84353"/>
                </a:lnTo>
                <a:lnTo>
                  <a:pt x="69100" y="82257"/>
                </a:lnTo>
                <a:lnTo>
                  <a:pt x="69100" y="79527"/>
                </a:lnTo>
                <a:close/>
              </a:path>
              <a:path w="1112520" h="342264">
                <a:moveTo>
                  <a:pt x="168795" y="2070"/>
                </a:moveTo>
                <a:lnTo>
                  <a:pt x="166712" y="0"/>
                </a:lnTo>
                <a:lnTo>
                  <a:pt x="161226" y="0"/>
                </a:lnTo>
                <a:lnTo>
                  <a:pt x="159156" y="2070"/>
                </a:lnTo>
                <a:lnTo>
                  <a:pt x="159156" y="35458"/>
                </a:lnTo>
                <a:lnTo>
                  <a:pt x="161226" y="37185"/>
                </a:lnTo>
                <a:lnTo>
                  <a:pt x="166712" y="37185"/>
                </a:lnTo>
                <a:lnTo>
                  <a:pt x="168795" y="35458"/>
                </a:lnTo>
                <a:lnTo>
                  <a:pt x="168795" y="33058"/>
                </a:lnTo>
                <a:lnTo>
                  <a:pt x="168795" y="2070"/>
                </a:lnTo>
                <a:close/>
              </a:path>
              <a:path w="1112520" h="342264">
                <a:moveTo>
                  <a:pt x="267106" y="156298"/>
                </a:moveTo>
                <a:lnTo>
                  <a:pt x="259003" y="116001"/>
                </a:lnTo>
                <a:lnTo>
                  <a:pt x="236842" y="83058"/>
                </a:lnTo>
                <a:lnTo>
                  <a:pt x="203860" y="60820"/>
                </a:lnTo>
                <a:lnTo>
                  <a:pt x="196291" y="59309"/>
                </a:lnTo>
                <a:lnTo>
                  <a:pt x="196291" y="272313"/>
                </a:lnTo>
                <a:lnTo>
                  <a:pt x="196291" y="303657"/>
                </a:lnTo>
                <a:lnTo>
                  <a:pt x="194919" y="306400"/>
                </a:lnTo>
                <a:lnTo>
                  <a:pt x="192836" y="308127"/>
                </a:lnTo>
                <a:lnTo>
                  <a:pt x="191465" y="309156"/>
                </a:lnTo>
                <a:lnTo>
                  <a:pt x="190080" y="309499"/>
                </a:lnTo>
                <a:lnTo>
                  <a:pt x="137147" y="309499"/>
                </a:lnTo>
                <a:lnTo>
                  <a:pt x="135775" y="309156"/>
                </a:lnTo>
                <a:lnTo>
                  <a:pt x="134391" y="308127"/>
                </a:lnTo>
                <a:lnTo>
                  <a:pt x="132321" y="306400"/>
                </a:lnTo>
                <a:lnTo>
                  <a:pt x="130937" y="303657"/>
                </a:lnTo>
                <a:lnTo>
                  <a:pt x="130937" y="272313"/>
                </a:lnTo>
                <a:lnTo>
                  <a:pt x="196291" y="272313"/>
                </a:lnTo>
                <a:lnTo>
                  <a:pt x="196291" y="59309"/>
                </a:lnTo>
                <a:lnTo>
                  <a:pt x="163258" y="52666"/>
                </a:lnTo>
                <a:lnTo>
                  <a:pt x="127520" y="59918"/>
                </a:lnTo>
                <a:lnTo>
                  <a:pt x="127520" y="100177"/>
                </a:lnTo>
                <a:lnTo>
                  <a:pt x="126834" y="102933"/>
                </a:lnTo>
                <a:lnTo>
                  <a:pt x="100787" y="141020"/>
                </a:lnTo>
                <a:lnTo>
                  <a:pt x="98983" y="156298"/>
                </a:lnTo>
                <a:lnTo>
                  <a:pt x="100609" y="170815"/>
                </a:lnTo>
                <a:lnTo>
                  <a:pt x="105219" y="184175"/>
                </a:lnTo>
                <a:lnTo>
                  <a:pt x="112471" y="195999"/>
                </a:lnTo>
                <a:lnTo>
                  <a:pt x="122008" y="205879"/>
                </a:lnTo>
                <a:lnTo>
                  <a:pt x="124091" y="207594"/>
                </a:lnTo>
                <a:lnTo>
                  <a:pt x="124091" y="210350"/>
                </a:lnTo>
                <a:lnTo>
                  <a:pt x="122707" y="212420"/>
                </a:lnTo>
                <a:lnTo>
                  <a:pt x="121335" y="214820"/>
                </a:lnTo>
                <a:lnTo>
                  <a:pt x="117881" y="215176"/>
                </a:lnTo>
                <a:lnTo>
                  <a:pt x="90893" y="172872"/>
                </a:lnTo>
                <a:lnTo>
                  <a:pt x="89027" y="156298"/>
                </a:lnTo>
                <a:lnTo>
                  <a:pt x="91186" y="138709"/>
                </a:lnTo>
                <a:lnTo>
                  <a:pt x="97320" y="122504"/>
                </a:lnTo>
                <a:lnTo>
                  <a:pt x="106857" y="108305"/>
                </a:lnTo>
                <a:lnTo>
                  <a:pt x="119265" y="96735"/>
                </a:lnTo>
                <a:lnTo>
                  <a:pt x="121335" y="95034"/>
                </a:lnTo>
                <a:lnTo>
                  <a:pt x="124434" y="95694"/>
                </a:lnTo>
                <a:lnTo>
                  <a:pt x="126161" y="97790"/>
                </a:lnTo>
                <a:lnTo>
                  <a:pt x="127520" y="100177"/>
                </a:lnTo>
                <a:lnTo>
                  <a:pt x="127520" y="59918"/>
                </a:lnTo>
                <a:lnTo>
                  <a:pt x="123075" y="60820"/>
                </a:lnTo>
                <a:lnTo>
                  <a:pt x="90309" y="83058"/>
                </a:lnTo>
                <a:lnTo>
                  <a:pt x="68237" y="116001"/>
                </a:lnTo>
                <a:lnTo>
                  <a:pt x="60147" y="156298"/>
                </a:lnTo>
                <a:lnTo>
                  <a:pt x="64579" y="186537"/>
                </a:lnTo>
                <a:lnTo>
                  <a:pt x="77038" y="213321"/>
                </a:lnTo>
                <a:lnTo>
                  <a:pt x="96253" y="235254"/>
                </a:lnTo>
                <a:lnTo>
                  <a:pt x="120980" y="250964"/>
                </a:lnTo>
                <a:lnTo>
                  <a:pt x="120980" y="309816"/>
                </a:lnTo>
                <a:lnTo>
                  <a:pt x="127520" y="317398"/>
                </a:lnTo>
                <a:lnTo>
                  <a:pt x="135775" y="318770"/>
                </a:lnTo>
                <a:lnTo>
                  <a:pt x="136474" y="321538"/>
                </a:lnTo>
                <a:lnTo>
                  <a:pt x="137147" y="323964"/>
                </a:lnTo>
                <a:lnTo>
                  <a:pt x="138518" y="326351"/>
                </a:lnTo>
                <a:lnTo>
                  <a:pt x="142633" y="336334"/>
                </a:lnTo>
                <a:lnTo>
                  <a:pt x="150558" y="342188"/>
                </a:lnTo>
                <a:lnTo>
                  <a:pt x="176682" y="342188"/>
                </a:lnTo>
                <a:lnTo>
                  <a:pt x="184594" y="336334"/>
                </a:lnTo>
                <a:lnTo>
                  <a:pt x="188722" y="326351"/>
                </a:lnTo>
                <a:lnTo>
                  <a:pt x="190080" y="323964"/>
                </a:lnTo>
                <a:lnTo>
                  <a:pt x="190792" y="321538"/>
                </a:lnTo>
                <a:lnTo>
                  <a:pt x="191465" y="318770"/>
                </a:lnTo>
                <a:lnTo>
                  <a:pt x="199694" y="317398"/>
                </a:lnTo>
                <a:lnTo>
                  <a:pt x="206248" y="309816"/>
                </a:lnTo>
                <a:lnTo>
                  <a:pt x="206248" y="309499"/>
                </a:lnTo>
                <a:lnTo>
                  <a:pt x="206248" y="272313"/>
                </a:lnTo>
                <a:lnTo>
                  <a:pt x="206248" y="250964"/>
                </a:lnTo>
                <a:lnTo>
                  <a:pt x="230974" y="235254"/>
                </a:lnTo>
                <a:lnTo>
                  <a:pt x="248577" y="215176"/>
                </a:lnTo>
                <a:lnTo>
                  <a:pt x="250215" y="213321"/>
                </a:lnTo>
                <a:lnTo>
                  <a:pt x="262674" y="186537"/>
                </a:lnTo>
                <a:lnTo>
                  <a:pt x="267106" y="156298"/>
                </a:lnTo>
                <a:close/>
              </a:path>
              <a:path w="1112520" h="342264">
                <a:moveTo>
                  <a:pt x="293243" y="55092"/>
                </a:moveTo>
                <a:lnTo>
                  <a:pt x="289775" y="50977"/>
                </a:lnTo>
                <a:lnTo>
                  <a:pt x="287045" y="50609"/>
                </a:lnTo>
                <a:lnTo>
                  <a:pt x="284949" y="51993"/>
                </a:lnTo>
                <a:lnTo>
                  <a:pt x="263677" y="71628"/>
                </a:lnTo>
                <a:lnTo>
                  <a:pt x="261950" y="73012"/>
                </a:lnTo>
                <a:lnTo>
                  <a:pt x="261950" y="75755"/>
                </a:lnTo>
                <a:lnTo>
                  <a:pt x="263677" y="77800"/>
                </a:lnTo>
                <a:lnTo>
                  <a:pt x="265709" y="79883"/>
                </a:lnTo>
                <a:lnTo>
                  <a:pt x="268490" y="80225"/>
                </a:lnTo>
                <a:lnTo>
                  <a:pt x="269862" y="78854"/>
                </a:lnTo>
                <a:lnTo>
                  <a:pt x="291858" y="59220"/>
                </a:lnTo>
                <a:lnTo>
                  <a:pt x="293243" y="57835"/>
                </a:lnTo>
                <a:lnTo>
                  <a:pt x="293243" y="55092"/>
                </a:lnTo>
                <a:close/>
              </a:path>
              <a:path w="1112520" h="342264">
                <a:moveTo>
                  <a:pt x="337908" y="180416"/>
                </a:moveTo>
                <a:lnTo>
                  <a:pt x="335864" y="178333"/>
                </a:lnTo>
                <a:lnTo>
                  <a:pt x="333794" y="177977"/>
                </a:lnTo>
                <a:lnTo>
                  <a:pt x="304927" y="174879"/>
                </a:lnTo>
                <a:lnTo>
                  <a:pt x="302856" y="174561"/>
                </a:lnTo>
                <a:lnTo>
                  <a:pt x="300799" y="176606"/>
                </a:lnTo>
                <a:lnTo>
                  <a:pt x="300101" y="181787"/>
                </a:lnTo>
                <a:lnTo>
                  <a:pt x="301472" y="184531"/>
                </a:lnTo>
                <a:lnTo>
                  <a:pt x="303542" y="184531"/>
                </a:lnTo>
                <a:lnTo>
                  <a:pt x="333121" y="187642"/>
                </a:lnTo>
                <a:lnTo>
                  <a:pt x="335165" y="187960"/>
                </a:lnTo>
                <a:lnTo>
                  <a:pt x="337235" y="185915"/>
                </a:lnTo>
                <a:lnTo>
                  <a:pt x="337235" y="183159"/>
                </a:lnTo>
                <a:lnTo>
                  <a:pt x="337908" y="180416"/>
                </a:lnTo>
                <a:close/>
              </a:path>
              <a:path w="1112520" h="342264">
                <a:moveTo>
                  <a:pt x="1112354" y="294487"/>
                </a:moveTo>
                <a:lnTo>
                  <a:pt x="1111656" y="287972"/>
                </a:lnTo>
                <a:lnTo>
                  <a:pt x="1109345" y="281622"/>
                </a:lnTo>
                <a:lnTo>
                  <a:pt x="1099731" y="264579"/>
                </a:lnTo>
                <a:lnTo>
                  <a:pt x="1099731" y="291947"/>
                </a:lnTo>
                <a:lnTo>
                  <a:pt x="1099731" y="296748"/>
                </a:lnTo>
                <a:lnTo>
                  <a:pt x="1097000" y="300189"/>
                </a:lnTo>
                <a:lnTo>
                  <a:pt x="1094917" y="304317"/>
                </a:lnTo>
                <a:lnTo>
                  <a:pt x="1091476" y="306400"/>
                </a:lnTo>
                <a:lnTo>
                  <a:pt x="881761" y="306400"/>
                </a:lnTo>
                <a:lnTo>
                  <a:pt x="877646" y="304317"/>
                </a:lnTo>
                <a:lnTo>
                  <a:pt x="875614" y="300189"/>
                </a:lnTo>
                <a:lnTo>
                  <a:pt x="873531" y="296748"/>
                </a:lnTo>
                <a:lnTo>
                  <a:pt x="873531" y="291947"/>
                </a:lnTo>
                <a:lnTo>
                  <a:pt x="875703" y="287972"/>
                </a:lnTo>
                <a:lnTo>
                  <a:pt x="935418" y="180416"/>
                </a:lnTo>
                <a:lnTo>
                  <a:pt x="942670" y="164693"/>
                </a:lnTo>
                <a:lnTo>
                  <a:pt x="947940" y="148247"/>
                </a:lnTo>
                <a:lnTo>
                  <a:pt x="951153" y="131368"/>
                </a:lnTo>
                <a:lnTo>
                  <a:pt x="952169" y="115341"/>
                </a:lnTo>
                <a:lnTo>
                  <a:pt x="952233" y="48539"/>
                </a:lnTo>
                <a:lnTo>
                  <a:pt x="947089" y="47167"/>
                </a:lnTo>
                <a:lnTo>
                  <a:pt x="942975" y="46139"/>
                </a:lnTo>
                <a:lnTo>
                  <a:pt x="943648" y="42024"/>
                </a:lnTo>
                <a:lnTo>
                  <a:pt x="943648" y="39928"/>
                </a:lnTo>
                <a:lnTo>
                  <a:pt x="944702" y="35814"/>
                </a:lnTo>
                <a:lnTo>
                  <a:pt x="1029614" y="35814"/>
                </a:lnTo>
                <a:lnTo>
                  <a:pt x="1030643" y="40957"/>
                </a:lnTo>
                <a:lnTo>
                  <a:pt x="1030986" y="41668"/>
                </a:lnTo>
                <a:lnTo>
                  <a:pt x="1030986" y="46494"/>
                </a:lnTo>
                <a:lnTo>
                  <a:pt x="1026515" y="47167"/>
                </a:lnTo>
                <a:lnTo>
                  <a:pt x="1020673" y="48221"/>
                </a:lnTo>
                <a:lnTo>
                  <a:pt x="1020673" y="115341"/>
                </a:lnTo>
                <a:lnTo>
                  <a:pt x="1021816" y="132791"/>
                </a:lnTo>
                <a:lnTo>
                  <a:pt x="1025194" y="149847"/>
                </a:lnTo>
                <a:lnTo>
                  <a:pt x="1030681" y="166268"/>
                </a:lnTo>
                <a:lnTo>
                  <a:pt x="1038199" y="181787"/>
                </a:lnTo>
                <a:lnTo>
                  <a:pt x="1097661" y="288150"/>
                </a:lnTo>
                <a:lnTo>
                  <a:pt x="1099731" y="291947"/>
                </a:lnTo>
                <a:lnTo>
                  <a:pt x="1099731" y="264579"/>
                </a:lnTo>
                <a:lnTo>
                  <a:pt x="1049540" y="175590"/>
                </a:lnTo>
                <a:lnTo>
                  <a:pt x="1043114" y="161277"/>
                </a:lnTo>
                <a:lnTo>
                  <a:pt x="1038364" y="146367"/>
                </a:lnTo>
                <a:lnTo>
                  <a:pt x="1035418" y="131000"/>
                </a:lnTo>
                <a:lnTo>
                  <a:pt x="1034402" y="115341"/>
                </a:lnTo>
                <a:lnTo>
                  <a:pt x="1034402" y="58547"/>
                </a:lnTo>
                <a:lnTo>
                  <a:pt x="1041311" y="55092"/>
                </a:lnTo>
                <a:lnTo>
                  <a:pt x="1044727" y="47167"/>
                </a:lnTo>
                <a:lnTo>
                  <a:pt x="1025156" y="22733"/>
                </a:lnTo>
                <a:lnTo>
                  <a:pt x="939520" y="22733"/>
                </a:lnTo>
                <a:lnTo>
                  <a:pt x="931291" y="29603"/>
                </a:lnTo>
                <a:lnTo>
                  <a:pt x="930148" y="39928"/>
                </a:lnTo>
                <a:lnTo>
                  <a:pt x="929220" y="47167"/>
                </a:lnTo>
                <a:lnTo>
                  <a:pt x="932662" y="54394"/>
                </a:lnTo>
                <a:lnTo>
                  <a:pt x="938860" y="57848"/>
                </a:lnTo>
                <a:lnTo>
                  <a:pt x="938796" y="115341"/>
                </a:lnTo>
                <a:lnTo>
                  <a:pt x="929995" y="159600"/>
                </a:lnTo>
                <a:lnTo>
                  <a:pt x="863904" y="281622"/>
                </a:lnTo>
                <a:lnTo>
                  <a:pt x="861250" y="287972"/>
                </a:lnTo>
                <a:lnTo>
                  <a:pt x="885913" y="319836"/>
                </a:lnTo>
                <a:lnTo>
                  <a:pt x="1086675" y="319836"/>
                </a:lnTo>
                <a:lnTo>
                  <a:pt x="1111389" y="300926"/>
                </a:lnTo>
                <a:lnTo>
                  <a:pt x="1112354" y="2944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6" name="bg 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04895" y="4302836"/>
            <a:ext cx="185483" cy="99829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200549" y="4134818"/>
            <a:ext cx="266421" cy="30468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95413" y="4126577"/>
            <a:ext cx="234802" cy="311906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03999" y="1478211"/>
            <a:ext cx="363366" cy="169034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124579" y="1815569"/>
            <a:ext cx="368862" cy="169033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100907" y="2950922"/>
            <a:ext cx="365796" cy="169034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803948" y="4192004"/>
            <a:ext cx="365445" cy="16867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F549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F549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717552" y="5770910"/>
            <a:ext cx="12065" cy="574675"/>
          </a:xfrm>
          <a:custGeom>
            <a:avLst/>
            <a:gdLst/>
            <a:ahLst/>
            <a:cxnLst/>
            <a:rect l="l" t="t" r="r" b="b"/>
            <a:pathLst>
              <a:path w="12065" h="574675">
                <a:moveTo>
                  <a:pt x="11686" y="0"/>
                </a:moveTo>
                <a:lnTo>
                  <a:pt x="0" y="0"/>
                </a:lnTo>
                <a:lnTo>
                  <a:pt x="0" y="574058"/>
                </a:lnTo>
                <a:lnTo>
                  <a:pt x="11686" y="574058"/>
                </a:lnTo>
                <a:lnTo>
                  <a:pt x="11686" y="0"/>
                </a:lnTo>
                <a:close/>
              </a:path>
            </a:pathLst>
          </a:custGeom>
          <a:solidFill>
            <a:srgbClr val="92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06334" y="6266227"/>
            <a:ext cx="652792" cy="14886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771339" y="5746723"/>
            <a:ext cx="78411" cy="10686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60789" y="5746677"/>
            <a:ext cx="81177" cy="108357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8571649" y="5698502"/>
            <a:ext cx="63500" cy="155575"/>
          </a:xfrm>
          <a:custGeom>
            <a:avLst/>
            <a:gdLst/>
            <a:ahLst/>
            <a:cxnLst/>
            <a:rect l="l" t="t" r="r" b="b"/>
            <a:pathLst>
              <a:path w="63500" h="155575">
                <a:moveTo>
                  <a:pt x="13728" y="0"/>
                </a:moveTo>
                <a:lnTo>
                  <a:pt x="0" y="0"/>
                </a:lnTo>
                <a:lnTo>
                  <a:pt x="0" y="155092"/>
                </a:lnTo>
                <a:lnTo>
                  <a:pt x="13728" y="155092"/>
                </a:lnTo>
                <a:lnTo>
                  <a:pt x="13728" y="0"/>
                </a:lnTo>
                <a:close/>
              </a:path>
              <a:path w="63500" h="155575">
                <a:moveTo>
                  <a:pt x="62064" y="49644"/>
                </a:moveTo>
                <a:lnTo>
                  <a:pt x="48323" y="49644"/>
                </a:lnTo>
                <a:lnTo>
                  <a:pt x="48323" y="155092"/>
                </a:lnTo>
                <a:lnTo>
                  <a:pt x="62064" y="155092"/>
                </a:lnTo>
                <a:lnTo>
                  <a:pt x="62064" y="49644"/>
                </a:lnTo>
                <a:close/>
              </a:path>
              <a:path w="63500" h="155575">
                <a:moveTo>
                  <a:pt x="63487" y="7645"/>
                </a:moveTo>
                <a:lnTo>
                  <a:pt x="46901" y="7645"/>
                </a:lnTo>
                <a:lnTo>
                  <a:pt x="46901" y="26276"/>
                </a:lnTo>
                <a:lnTo>
                  <a:pt x="63487" y="26276"/>
                </a:lnTo>
                <a:lnTo>
                  <a:pt x="63487" y="7645"/>
                </a:lnTo>
                <a:close/>
              </a:path>
            </a:pathLst>
          </a:custGeom>
          <a:solidFill>
            <a:srgbClr val="144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98496" y="5746608"/>
            <a:ext cx="141636" cy="10842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242636" y="5723320"/>
            <a:ext cx="135491" cy="1317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140488" y="5748148"/>
            <a:ext cx="78460" cy="10686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95817" y="5709254"/>
            <a:ext cx="125536" cy="144332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8001501" y="5946089"/>
            <a:ext cx="865505" cy="274320"/>
          </a:xfrm>
          <a:custGeom>
            <a:avLst/>
            <a:gdLst/>
            <a:ahLst/>
            <a:cxnLst/>
            <a:rect l="l" t="t" r="r" b="b"/>
            <a:pathLst>
              <a:path w="865504" h="274320">
                <a:moveTo>
                  <a:pt x="657296" y="60813"/>
                </a:moveTo>
                <a:lnTo>
                  <a:pt x="626292" y="60813"/>
                </a:lnTo>
                <a:lnTo>
                  <a:pt x="623577" y="63473"/>
                </a:lnTo>
                <a:lnTo>
                  <a:pt x="623577" y="217110"/>
                </a:lnTo>
                <a:lnTo>
                  <a:pt x="626292" y="219804"/>
                </a:lnTo>
                <a:lnTo>
                  <a:pt x="657296" y="219804"/>
                </a:lnTo>
                <a:lnTo>
                  <a:pt x="660026" y="217110"/>
                </a:lnTo>
                <a:lnTo>
                  <a:pt x="660026" y="112207"/>
                </a:lnTo>
                <a:lnTo>
                  <a:pt x="666161" y="107554"/>
                </a:lnTo>
                <a:lnTo>
                  <a:pt x="675833" y="101633"/>
                </a:lnTo>
                <a:lnTo>
                  <a:pt x="688269" y="96235"/>
                </a:lnTo>
                <a:lnTo>
                  <a:pt x="702699" y="93153"/>
                </a:lnTo>
                <a:lnTo>
                  <a:pt x="705796" y="92889"/>
                </a:lnTo>
                <a:lnTo>
                  <a:pt x="708212" y="90261"/>
                </a:lnTo>
                <a:lnTo>
                  <a:pt x="708212" y="76710"/>
                </a:lnTo>
                <a:lnTo>
                  <a:pt x="660026" y="76710"/>
                </a:lnTo>
                <a:lnTo>
                  <a:pt x="660026" y="63473"/>
                </a:lnTo>
                <a:lnTo>
                  <a:pt x="657296" y="60813"/>
                </a:lnTo>
                <a:close/>
              </a:path>
              <a:path w="865504" h="274320">
                <a:moveTo>
                  <a:pt x="703428" y="59441"/>
                </a:moveTo>
                <a:lnTo>
                  <a:pt x="660026" y="76710"/>
                </a:lnTo>
                <a:lnTo>
                  <a:pt x="708212" y="76710"/>
                </a:lnTo>
                <a:lnTo>
                  <a:pt x="708212" y="63936"/>
                </a:lnTo>
                <a:lnTo>
                  <a:pt x="707533" y="62350"/>
                </a:lnTo>
                <a:lnTo>
                  <a:pt x="706276" y="61226"/>
                </a:lnTo>
                <a:lnTo>
                  <a:pt x="705083" y="60053"/>
                </a:lnTo>
                <a:lnTo>
                  <a:pt x="703428" y="59441"/>
                </a:lnTo>
                <a:close/>
              </a:path>
              <a:path w="865504" h="274320">
                <a:moveTo>
                  <a:pt x="581079" y="92013"/>
                </a:moveTo>
                <a:lnTo>
                  <a:pt x="527471" y="92013"/>
                </a:lnTo>
                <a:lnTo>
                  <a:pt x="535862" y="93292"/>
                </a:lnTo>
                <a:lnTo>
                  <a:pt x="542073" y="97016"/>
                </a:lnTo>
                <a:lnTo>
                  <a:pt x="545929" y="103014"/>
                </a:lnTo>
                <a:lnTo>
                  <a:pt x="547204" y="110819"/>
                </a:lnTo>
                <a:lnTo>
                  <a:pt x="547253" y="120717"/>
                </a:lnTo>
                <a:lnTo>
                  <a:pt x="507691" y="123874"/>
                </a:lnTo>
                <a:lnTo>
                  <a:pt x="483373" y="128192"/>
                </a:lnTo>
                <a:lnTo>
                  <a:pt x="466816" y="137309"/>
                </a:lnTo>
                <a:lnTo>
                  <a:pt x="457364" y="151830"/>
                </a:lnTo>
                <a:lnTo>
                  <a:pt x="454359" y="172359"/>
                </a:lnTo>
                <a:lnTo>
                  <a:pt x="457454" y="193979"/>
                </a:lnTo>
                <a:lnTo>
                  <a:pt x="466471" y="209963"/>
                </a:lnTo>
                <a:lnTo>
                  <a:pt x="481006" y="219873"/>
                </a:lnTo>
                <a:lnTo>
                  <a:pt x="500656" y="223274"/>
                </a:lnTo>
                <a:lnTo>
                  <a:pt x="519060" y="221553"/>
                </a:lnTo>
                <a:lnTo>
                  <a:pt x="535744" y="217759"/>
                </a:lnTo>
                <a:lnTo>
                  <a:pt x="547891" y="213946"/>
                </a:lnTo>
                <a:lnTo>
                  <a:pt x="552682" y="212169"/>
                </a:lnTo>
                <a:lnTo>
                  <a:pt x="583652" y="212169"/>
                </a:lnTo>
                <a:lnTo>
                  <a:pt x="583652" y="192124"/>
                </a:lnTo>
                <a:lnTo>
                  <a:pt x="507361" y="192124"/>
                </a:lnTo>
                <a:lnTo>
                  <a:pt x="498838" y="189966"/>
                </a:lnTo>
                <a:lnTo>
                  <a:pt x="493903" y="184638"/>
                </a:lnTo>
                <a:lnTo>
                  <a:pt x="491624" y="177860"/>
                </a:lnTo>
                <a:lnTo>
                  <a:pt x="491072" y="171351"/>
                </a:lnTo>
                <a:lnTo>
                  <a:pt x="492355" y="163061"/>
                </a:lnTo>
                <a:lnTo>
                  <a:pt x="496251" y="156951"/>
                </a:lnTo>
                <a:lnTo>
                  <a:pt x="502825" y="152939"/>
                </a:lnTo>
                <a:lnTo>
                  <a:pt x="512144" y="150942"/>
                </a:lnTo>
                <a:lnTo>
                  <a:pt x="547253" y="149092"/>
                </a:lnTo>
                <a:lnTo>
                  <a:pt x="583652" y="149092"/>
                </a:lnTo>
                <a:lnTo>
                  <a:pt x="583652" y="110819"/>
                </a:lnTo>
                <a:lnTo>
                  <a:pt x="581079" y="92013"/>
                </a:lnTo>
                <a:close/>
              </a:path>
              <a:path w="865504" h="274320">
                <a:moveTo>
                  <a:pt x="583652" y="212169"/>
                </a:moveTo>
                <a:lnTo>
                  <a:pt x="552682" y="212169"/>
                </a:lnTo>
                <a:lnTo>
                  <a:pt x="557181" y="215389"/>
                </a:lnTo>
                <a:lnTo>
                  <a:pt x="562291" y="218238"/>
                </a:lnTo>
                <a:lnTo>
                  <a:pt x="568618" y="220572"/>
                </a:lnTo>
                <a:lnTo>
                  <a:pt x="576766" y="222249"/>
                </a:lnTo>
                <a:lnTo>
                  <a:pt x="578487" y="222481"/>
                </a:lnTo>
                <a:lnTo>
                  <a:pt x="580242" y="221968"/>
                </a:lnTo>
                <a:lnTo>
                  <a:pt x="582874" y="219688"/>
                </a:lnTo>
                <a:lnTo>
                  <a:pt x="583550" y="218238"/>
                </a:lnTo>
                <a:lnTo>
                  <a:pt x="583652" y="212169"/>
                </a:lnTo>
                <a:close/>
              </a:path>
              <a:path w="865504" h="274320">
                <a:moveTo>
                  <a:pt x="583652" y="149092"/>
                </a:moveTo>
                <a:lnTo>
                  <a:pt x="547253" y="149092"/>
                </a:lnTo>
                <a:lnTo>
                  <a:pt x="547253" y="185712"/>
                </a:lnTo>
                <a:lnTo>
                  <a:pt x="543286" y="186742"/>
                </a:lnTo>
                <a:lnTo>
                  <a:pt x="533526" y="188943"/>
                </a:lnTo>
                <a:lnTo>
                  <a:pt x="520656" y="191131"/>
                </a:lnTo>
                <a:lnTo>
                  <a:pt x="507361" y="192124"/>
                </a:lnTo>
                <a:lnTo>
                  <a:pt x="583652" y="192124"/>
                </a:lnTo>
                <a:lnTo>
                  <a:pt x="583652" y="149092"/>
                </a:lnTo>
                <a:close/>
              </a:path>
              <a:path w="865504" h="274320">
                <a:moveTo>
                  <a:pt x="529375" y="56979"/>
                </a:moveTo>
                <a:lnTo>
                  <a:pt x="481582" y="61371"/>
                </a:lnTo>
                <a:lnTo>
                  <a:pt x="464687" y="66250"/>
                </a:lnTo>
                <a:lnTo>
                  <a:pt x="465664" y="91120"/>
                </a:lnTo>
                <a:lnTo>
                  <a:pt x="466425" y="92690"/>
                </a:lnTo>
                <a:lnTo>
                  <a:pt x="468891" y="94855"/>
                </a:lnTo>
                <a:lnTo>
                  <a:pt x="470564" y="95401"/>
                </a:lnTo>
                <a:lnTo>
                  <a:pt x="472219" y="95219"/>
                </a:lnTo>
                <a:lnTo>
                  <a:pt x="483980" y="94223"/>
                </a:lnTo>
                <a:lnTo>
                  <a:pt x="498293" y="93176"/>
                </a:lnTo>
                <a:lnTo>
                  <a:pt x="513382" y="92349"/>
                </a:lnTo>
                <a:lnTo>
                  <a:pt x="527471" y="92013"/>
                </a:lnTo>
                <a:lnTo>
                  <a:pt x="581079" y="92013"/>
                </a:lnTo>
                <a:lnTo>
                  <a:pt x="580381" y="86908"/>
                </a:lnTo>
                <a:lnTo>
                  <a:pt x="570406" y="70123"/>
                </a:lnTo>
                <a:lnTo>
                  <a:pt x="553484" y="60226"/>
                </a:lnTo>
                <a:lnTo>
                  <a:pt x="529375" y="56979"/>
                </a:lnTo>
                <a:close/>
              </a:path>
              <a:path w="865504" h="274320">
                <a:moveTo>
                  <a:pt x="76606" y="0"/>
                </a:moveTo>
                <a:lnTo>
                  <a:pt x="73295" y="0"/>
                </a:lnTo>
                <a:lnTo>
                  <a:pt x="63182" y="116"/>
                </a:lnTo>
                <a:lnTo>
                  <a:pt x="5379" y="4032"/>
                </a:lnTo>
                <a:lnTo>
                  <a:pt x="0" y="6957"/>
                </a:lnTo>
                <a:lnTo>
                  <a:pt x="0" y="217110"/>
                </a:lnTo>
                <a:lnTo>
                  <a:pt x="2698" y="219804"/>
                </a:lnTo>
                <a:lnTo>
                  <a:pt x="34645" y="219804"/>
                </a:lnTo>
                <a:lnTo>
                  <a:pt x="37343" y="217110"/>
                </a:lnTo>
                <a:lnTo>
                  <a:pt x="37343" y="133326"/>
                </a:lnTo>
                <a:lnTo>
                  <a:pt x="120233" y="133326"/>
                </a:lnTo>
                <a:lnTo>
                  <a:pt x="116102" y="124006"/>
                </a:lnTo>
                <a:lnTo>
                  <a:pt x="132602" y="113495"/>
                </a:lnTo>
                <a:lnTo>
                  <a:pt x="144135" y="100804"/>
                </a:lnTo>
                <a:lnTo>
                  <a:pt x="63621" y="100798"/>
                </a:lnTo>
                <a:lnTo>
                  <a:pt x="52686" y="100552"/>
                </a:lnTo>
                <a:lnTo>
                  <a:pt x="43870" y="100177"/>
                </a:lnTo>
                <a:lnTo>
                  <a:pt x="37343" y="99780"/>
                </a:lnTo>
                <a:lnTo>
                  <a:pt x="37343" y="36967"/>
                </a:lnTo>
                <a:lnTo>
                  <a:pt x="41377" y="36297"/>
                </a:lnTo>
                <a:lnTo>
                  <a:pt x="47187" y="35661"/>
                </a:lnTo>
                <a:lnTo>
                  <a:pt x="54977" y="35187"/>
                </a:lnTo>
                <a:lnTo>
                  <a:pt x="64952" y="35000"/>
                </a:lnTo>
                <a:lnTo>
                  <a:pt x="145958" y="35000"/>
                </a:lnTo>
                <a:lnTo>
                  <a:pt x="139296" y="22187"/>
                </a:lnTo>
                <a:lnTo>
                  <a:pt x="116359" y="6237"/>
                </a:lnTo>
                <a:lnTo>
                  <a:pt x="78394" y="33"/>
                </a:lnTo>
                <a:lnTo>
                  <a:pt x="76606" y="0"/>
                </a:lnTo>
                <a:close/>
              </a:path>
              <a:path w="865504" h="274320">
                <a:moveTo>
                  <a:pt x="120233" y="133326"/>
                </a:moveTo>
                <a:lnTo>
                  <a:pt x="37343" y="133326"/>
                </a:lnTo>
                <a:lnTo>
                  <a:pt x="44933" y="133822"/>
                </a:lnTo>
                <a:lnTo>
                  <a:pt x="54767" y="134339"/>
                </a:lnTo>
                <a:lnTo>
                  <a:pt x="66391" y="134763"/>
                </a:lnTo>
                <a:lnTo>
                  <a:pt x="79354" y="134979"/>
                </a:lnTo>
                <a:lnTo>
                  <a:pt x="115907" y="217110"/>
                </a:lnTo>
                <a:lnTo>
                  <a:pt x="116465" y="218399"/>
                </a:lnTo>
                <a:lnTo>
                  <a:pt x="118651" y="219804"/>
                </a:lnTo>
                <a:lnTo>
                  <a:pt x="151325" y="219804"/>
                </a:lnTo>
                <a:lnTo>
                  <a:pt x="153229" y="218796"/>
                </a:lnTo>
                <a:lnTo>
                  <a:pt x="154372" y="217077"/>
                </a:lnTo>
                <a:lnTo>
                  <a:pt x="155448" y="215342"/>
                </a:lnTo>
                <a:lnTo>
                  <a:pt x="155629" y="213194"/>
                </a:lnTo>
                <a:lnTo>
                  <a:pt x="120233" y="133326"/>
                </a:lnTo>
                <a:close/>
              </a:path>
              <a:path w="865504" h="274320">
                <a:moveTo>
                  <a:pt x="145958" y="35000"/>
                </a:moveTo>
                <a:lnTo>
                  <a:pt x="78262" y="35000"/>
                </a:lnTo>
                <a:lnTo>
                  <a:pt x="95404" y="37914"/>
                </a:lnTo>
                <a:lnTo>
                  <a:pt x="106745" y="45523"/>
                </a:lnTo>
                <a:lnTo>
                  <a:pt x="113014" y="56124"/>
                </a:lnTo>
                <a:lnTo>
                  <a:pt x="114942" y="68018"/>
                </a:lnTo>
                <a:lnTo>
                  <a:pt x="112272" y="81521"/>
                </a:lnTo>
                <a:lnTo>
                  <a:pt x="104619" y="91798"/>
                </a:lnTo>
                <a:lnTo>
                  <a:pt x="92519" y="98382"/>
                </a:lnTo>
                <a:lnTo>
                  <a:pt x="76507" y="100804"/>
                </a:lnTo>
                <a:lnTo>
                  <a:pt x="144141" y="100798"/>
                </a:lnTo>
                <a:lnTo>
                  <a:pt x="144307" y="100614"/>
                </a:lnTo>
                <a:lnTo>
                  <a:pt x="151283" y="85267"/>
                </a:lnTo>
                <a:lnTo>
                  <a:pt x="153593" y="67357"/>
                </a:lnTo>
                <a:lnTo>
                  <a:pt x="150582" y="43891"/>
                </a:lnTo>
                <a:lnTo>
                  <a:pt x="145958" y="35000"/>
                </a:lnTo>
                <a:close/>
              </a:path>
              <a:path w="865504" h="274320">
                <a:moveTo>
                  <a:pt x="733952" y="240989"/>
                </a:moveTo>
                <a:lnTo>
                  <a:pt x="732297" y="241617"/>
                </a:lnTo>
                <a:lnTo>
                  <a:pt x="731104" y="242823"/>
                </a:lnTo>
                <a:lnTo>
                  <a:pt x="729847" y="244046"/>
                </a:lnTo>
                <a:lnTo>
                  <a:pt x="729167" y="245699"/>
                </a:lnTo>
                <a:lnTo>
                  <a:pt x="729363" y="249480"/>
                </a:lnTo>
                <a:lnTo>
                  <a:pt x="730128" y="265843"/>
                </a:lnTo>
                <a:lnTo>
                  <a:pt x="774423" y="274056"/>
                </a:lnTo>
                <a:lnTo>
                  <a:pt x="775102" y="274090"/>
                </a:lnTo>
                <a:lnTo>
                  <a:pt x="776343" y="274090"/>
                </a:lnTo>
                <a:lnTo>
                  <a:pt x="792024" y="271340"/>
                </a:lnTo>
                <a:lnTo>
                  <a:pt x="804930" y="263121"/>
                </a:lnTo>
                <a:lnTo>
                  <a:pt x="815030" y="249480"/>
                </a:lnTo>
                <a:lnTo>
                  <a:pt x="817516" y="242972"/>
                </a:lnTo>
                <a:lnTo>
                  <a:pt x="765832" y="242972"/>
                </a:lnTo>
                <a:lnTo>
                  <a:pt x="735674" y="241138"/>
                </a:lnTo>
                <a:lnTo>
                  <a:pt x="733952" y="240989"/>
                </a:lnTo>
                <a:close/>
              </a:path>
              <a:path w="865504" h="274320">
                <a:moveTo>
                  <a:pt x="760535" y="60813"/>
                </a:moveTo>
                <a:lnTo>
                  <a:pt x="732330" y="60813"/>
                </a:lnTo>
                <a:lnTo>
                  <a:pt x="730558" y="61656"/>
                </a:lnTo>
                <a:lnTo>
                  <a:pt x="728273" y="64630"/>
                </a:lnTo>
                <a:lnTo>
                  <a:pt x="727861" y="66547"/>
                </a:lnTo>
                <a:lnTo>
                  <a:pt x="763201" y="201956"/>
                </a:lnTo>
                <a:lnTo>
                  <a:pt x="765348" y="207541"/>
                </a:lnTo>
                <a:lnTo>
                  <a:pt x="769304" y="213365"/>
                </a:lnTo>
                <a:lnTo>
                  <a:pt x="775216" y="217947"/>
                </a:lnTo>
                <a:lnTo>
                  <a:pt x="783229" y="219804"/>
                </a:lnTo>
                <a:lnTo>
                  <a:pt x="789983" y="219804"/>
                </a:lnTo>
                <a:lnTo>
                  <a:pt x="789404" y="222051"/>
                </a:lnTo>
                <a:lnTo>
                  <a:pt x="765832" y="242972"/>
                </a:lnTo>
                <a:lnTo>
                  <a:pt x="817516" y="242972"/>
                </a:lnTo>
                <a:lnTo>
                  <a:pt x="822294" y="230463"/>
                </a:lnTo>
                <a:lnTo>
                  <a:pt x="829417" y="203578"/>
                </a:lnTo>
                <a:lnTo>
                  <a:pt x="834434" y="184439"/>
                </a:lnTo>
                <a:lnTo>
                  <a:pt x="795313" y="184439"/>
                </a:lnTo>
                <a:lnTo>
                  <a:pt x="762935" y="62631"/>
                </a:lnTo>
                <a:lnTo>
                  <a:pt x="760535" y="60813"/>
                </a:lnTo>
                <a:close/>
              </a:path>
              <a:path w="865504" h="274320">
                <a:moveTo>
                  <a:pt x="860746" y="60813"/>
                </a:moveTo>
                <a:lnTo>
                  <a:pt x="832491" y="60813"/>
                </a:lnTo>
                <a:lnTo>
                  <a:pt x="830140" y="62631"/>
                </a:lnTo>
                <a:lnTo>
                  <a:pt x="829395" y="65275"/>
                </a:lnTo>
                <a:lnTo>
                  <a:pt x="797746" y="184439"/>
                </a:lnTo>
                <a:lnTo>
                  <a:pt x="834434" y="184439"/>
                </a:lnTo>
                <a:lnTo>
                  <a:pt x="836893" y="175059"/>
                </a:lnTo>
                <a:lnTo>
                  <a:pt x="858250" y="92943"/>
                </a:lnTo>
                <a:lnTo>
                  <a:pt x="865165" y="66547"/>
                </a:lnTo>
                <a:lnTo>
                  <a:pt x="864751" y="64630"/>
                </a:lnTo>
                <a:lnTo>
                  <a:pt x="863610" y="63143"/>
                </a:lnTo>
                <a:lnTo>
                  <a:pt x="862501" y="61656"/>
                </a:lnTo>
                <a:lnTo>
                  <a:pt x="860746" y="60813"/>
                </a:lnTo>
                <a:close/>
              </a:path>
              <a:path w="865504" h="274320">
                <a:moveTo>
                  <a:pt x="248838" y="56979"/>
                </a:moveTo>
                <a:lnTo>
                  <a:pt x="216657" y="61848"/>
                </a:lnTo>
                <a:lnTo>
                  <a:pt x="194291" y="76840"/>
                </a:lnTo>
                <a:lnTo>
                  <a:pt x="181239" y="102539"/>
                </a:lnTo>
                <a:lnTo>
                  <a:pt x="176999" y="139523"/>
                </a:lnTo>
                <a:lnTo>
                  <a:pt x="181239" y="177045"/>
                </a:lnTo>
                <a:lnTo>
                  <a:pt x="194291" y="203119"/>
                </a:lnTo>
                <a:lnTo>
                  <a:pt x="216657" y="218333"/>
                </a:lnTo>
                <a:lnTo>
                  <a:pt x="248838" y="223274"/>
                </a:lnTo>
                <a:lnTo>
                  <a:pt x="280858" y="218333"/>
                </a:lnTo>
                <a:lnTo>
                  <a:pt x="303111" y="203119"/>
                </a:lnTo>
                <a:lnTo>
                  <a:pt x="309402" y="190488"/>
                </a:lnTo>
                <a:lnTo>
                  <a:pt x="248838" y="190488"/>
                </a:lnTo>
                <a:lnTo>
                  <a:pt x="231043" y="187172"/>
                </a:lnTo>
                <a:lnTo>
                  <a:pt x="220444" y="177400"/>
                </a:lnTo>
                <a:lnTo>
                  <a:pt x="215335" y="161430"/>
                </a:lnTo>
                <a:lnTo>
                  <a:pt x="214011" y="139523"/>
                </a:lnTo>
                <a:lnTo>
                  <a:pt x="215838" y="116409"/>
                </a:lnTo>
                <a:lnTo>
                  <a:pt x="221785" y="101135"/>
                </a:lnTo>
                <a:lnTo>
                  <a:pt x="232552" y="92702"/>
                </a:lnTo>
                <a:lnTo>
                  <a:pt x="248838" y="90112"/>
                </a:lnTo>
                <a:lnTo>
                  <a:pt x="309494" y="90112"/>
                </a:lnTo>
                <a:lnTo>
                  <a:pt x="302863" y="77126"/>
                </a:lnTo>
                <a:lnTo>
                  <a:pt x="280579" y="61954"/>
                </a:lnTo>
                <a:lnTo>
                  <a:pt x="248838" y="56979"/>
                </a:lnTo>
                <a:close/>
              </a:path>
              <a:path w="865504" h="274320">
                <a:moveTo>
                  <a:pt x="309494" y="90112"/>
                </a:moveTo>
                <a:lnTo>
                  <a:pt x="248838" y="90112"/>
                </a:lnTo>
                <a:lnTo>
                  <a:pt x="264686" y="92830"/>
                </a:lnTo>
                <a:lnTo>
                  <a:pt x="275376" y="101476"/>
                </a:lnTo>
                <a:lnTo>
                  <a:pt x="281417" y="116793"/>
                </a:lnTo>
                <a:lnTo>
                  <a:pt x="283317" y="139523"/>
                </a:lnTo>
                <a:lnTo>
                  <a:pt x="281980" y="161109"/>
                </a:lnTo>
                <a:lnTo>
                  <a:pt x="276879" y="177115"/>
                </a:lnTo>
                <a:lnTo>
                  <a:pt x="266377" y="187065"/>
                </a:lnTo>
                <a:lnTo>
                  <a:pt x="248838" y="190488"/>
                </a:lnTo>
                <a:lnTo>
                  <a:pt x="309402" y="190488"/>
                </a:lnTo>
                <a:lnTo>
                  <a:pt x="316096" y="177045"/>
                </a:lnTo>
                <a:lnTo>
                  <a:pt x="320314" y="139523"/>
                </a:lnTo>
                <a:lnTo>
                  <a:pt x="316003" y="102859"/>
                </a:lnTo>
                <a:lnTo>
                  <a:pt x="309494" y="90112"/>
                </a:lnTo>
                <a:close/>
              </a:path>
              <a:path w="865504" h="274320">
                <a:moveTo>
                  <a:pt x="392450" y="93616"/>
                </a:moveTo>
                <a:lnTo>
                  <a:pt x="356034" y="93616"/>
                </a:lnTo>
                <a:lnTo>
                  <a:pt x="356034" y="163750"/>
                </a:lnTo>
                <a:lnTo>
                  <a:pt x="358356" y="192466"/>
                </a:lnTo>
                <a:lnTo>
                  <a:pt x="366216" y="210913"/>
                </a:lnTo>
                <a:lnTo>
                  <a:pt x="380957" y="220759"/>
                </a:lnTo>
                <a:lnTo>
                  <a:pt x="403922" y="223671"/>
                </a:lnTo>
                <a:lnTo>
                  <a:pt x="410076" y="223347"/>
                </a:lnTo>
                <a:lnTo>
                  <a:pt x="417164" y="222518"/>
                </a:lnTo>
                <a:lnTo>
                  <a:pt x="424476" y="221398"/>
                </a:lnTo>
                <a:lnTo>
                  <a:pt x="434263" y="219655"/>
                </a:lnTo>
                <a:lnTo>
                  <a:pt x="436365" y="216945"/>
                </a:lnTo>
                <a:lnTo>
                  <a:pt x="435174" y="193991"/>
                </a:lnTo>
                <a:lnTo>
                  <a:pt x="435041" y="190636"/>
                </a:lnTo>
                <a:lnTo>
                  <a:pt x="432993" y="188918"/>
                </a:lnTo>
                <a:lnTo>
                  <a:pt x="409036" y="188918"/>
                </a:lnTo>
                <a:lnTo>
                  <a:pt x="399776" y="187348"/>
                </a:lnTo>
                <a:lnTo>
                  <a:pt x="394815" y="182206"/>
                </a:lnTo>
                <a:lnTo>
                  <a:pt x="392818" y="172848"/>
                </a:lnTo>
                <a:lnTo>
                  <a:pt x="392450" y="158627"/>
                </a:lnTo>
                <a:lnTo>
                  <a:pt x="392450" y="93616"/>
                </a:lnTo>
                <a:close/>
              </a:path>
              <a:path w="865504" h="274320">
                <a:moveTo>
                  <a:pt x="432127" y="188191"/>
                </a:moveTo>
                <a:lnTo>
                  <a:pt x="428867" y="188273"/>
                </a:lnTo>
                <a:lnTo>
                  <a:pt x="414863" y="188918"/>
                </a:lnTo>
                <a:lnTo>
                  <a:pt x="432993" y="188918"/>
                </a:lnTo>
                <a:lnTo>
                  <a:pt x="432127" y="188191"/>
                </a:lnTo>
                <a:close/>
              </a:path>
              <a:path w="865504" h="274320">
                <a:moveTo>
                  <a:pt x="432840" y="60813"/>
                </a:moveTo>
                <a:lnTo>
                  <a:pt x="338637" y="60813"/>
                </a:lnTo>
                <a:lnTo>
                  <a:pt x="335906" y="63473"/>
                </a:lnTo>
                <a:lnTo>
                  <a:pt x="335906" y="90906"/>
                </a:lnTo>
                <a:lnTo>
                  <a:pt x="338637" y="93616"/>
                </a:lnTo>
                <a:lnTo>
                  <a:pt x="432840" y="93616"/>
                </a:lnTo>
                <a:lnTo>
                  <a:pt x="435504" y="90906"/>
                </a:lnTo>
                <a:lnTo>
                  <a:pt x="435504" y="63473"/>
                </a:lnTo>
                <a:lnTo>
                  <a:pt x="432840" y="60813"/>
                </a:lnTo>
                <a:close/>
              </a:path>
              <a:path w="865504" h="274320">
                <a:moveTo>
                  <a:pt x="386756" y="23928"/>
                </a:moveTo>
                <a:lnTo>
                  <a:pt x="384935" y="24341"/>
                </a:lnTo>
                <a:lnTo>
                  <a:pt x="357954" y="30919"/>
                </a:lnTo>
                <a:lnTo>
                  <a:pt x="356034" y="33348"/>
                </a:lnTo>
                <a:lnTo>
                  <a:pt x="356034" y="60813"/>
                </a:lnTo>
                <a:lnTo>
                  <a:pt x="392450" y="60813"/>
                </a:lnTo>
                <a:lnTo>
                  <a:pt x="392450" y="28357"/>
                </a:lnTo>
                <a:lnTo>
                  <a:pt x="391574" y="26622"/>
                </a:lnTo>
                <a:lnTo>
                  <a:pt x="388644" y="24308"/>
                </a:lnTo>
                <a:lnTo>
                  <a:pt x="386756" y="23928"/>
                </a:lnTo>
                <a:close/>
              </a:path>
            </a:pathLst>
          </a:custGeom>
          <a:solidFill>
            <a:srgbClr val="144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933422" y="5791602"/>
            <a:ext cx="564825" cy="56388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946898" y="5787334"/>
            <a:ext cx="1804759" cy="53642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5028073" y="5975504"/>
            <a:ext cx="2521585" cy="273050"/>
          </a:xfrm>
          <a:custGeom>
            <a:avLst/>
            <a:gdLst/>
            <a:ahLst/>
            <a:cxnLst/>
            <a:rect l="l" t="t" r="r" b="b"/>
            <a:pathLst>
              <a:path w="2521584" h="273050">
                <a:moveTo>
                  <a:pt x="2521043" y="0"/>
                </a:moveTo>
                <a:lnTo>
                  <a:pt x="0" y="0"/>
                </a:lnTo>
                <a:lnTo>
                  <a:pt x="0" y="272913"/>
                </a:lnTo>
                <a:lnTo>
                  <a:pt x="2521043" y="272913"/>
                </a:lnTo>
                <a:lnTo>
                  <a:pt x="2521043" y="0"/>
                </a:lnTo>
                <a:close/>
              </a:path>
            </a:pathLst>
          </a:custGeom>
          <a:solidFill>
            <a:srgbClr val="EA24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521071" y="5975504"/>
            <a:ext cx="2507615" cy="273050"/>
          </a:xfrm>
          <a:custGeom>
            <a:avLst/>
            <a:gdLst/>
            <a:ahLst/>
            <a:cxnLst/>
            <a:rect l="l" t="t" r="r" b="b"/>
            <a:pathLst>
              <a:path w="2507615" h="273050">
                <a:moveTo>
                  <a:pt x="2507001" y="0"/>
                </a:moveTo>
                <a:lnTo>
                  <a:pt x="0" y="0"/>
                </a:lnTo>
                <a:lnTo>
                  <a:pt x="0" y="272913"/>
                </a:lnTo>
                <a:lnTo>
                  <a:pt x="2507001" y="272913"/>
                </a:lnTo>
                <a:lnTo>
                  <a:pt x="2507001" y="0"/>
                </a:lnTo>
                <a:close/>
              </a:path>
            </a:pathLst>
          </a:custGeom>
          <a:solidFill>
            <a:srgbClr val="EFA7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" y="5975504"/>
            <a:ext cx="2521585" cy="273050"/>
          </a:xfrm>
          <a:custGeom>
            <a:avLst/>
            <a:gdLst/>
            <a:ahLst/>
            <a:cxnLst/>
            <a:rect l="l" t="t" r="r" b="b"/>
            <a:pathLst>
              <a:path w="2521585" h="273050">
                <a:moveTo>
                  <a:pt x="2521070" y="0"/>
                </a:moveTo>
                <a:lnTo>
                  <a:pt x="0" y="0"/>
                </a:lnTo>
                <a:lnTo>
                  <a:pt x="0" y="272913"/>
                </a:lnTo>
                <a:lnTo>
                  <a:pt x="2521070" y="272913"/>
                </a:lnTo>
                <a:lnTo>
                  <a:pt x="2521070" y="0"/>
                </a:lnTo>
                <a:close/>
              </a:path>
            </a:pathLst>
          </a:custGeom>
          <a:solidFill>
            <a:srgbClr val="144C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38398" y="1202774"/>
            <a:ext cx="1704975" cy="1178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F549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42767" cy="20890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1669E0-C9ED-4A4B-8310-C26EE2834A25}"/>
              </a:ext>
            </a:extLst>
          </p:cNvPr>
          <p:cNvSpPr txBox="1"/>
          <p:nvPr/>
        </p:nvSpPr>
        <p:spPr>
          <a:xfrm>
            <a:off x="762000" y="1752600"/>
            <a:ext cx="10915139" cy="3183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6610" marR="854075" indent="-3175" algn="ctr">
              <a:lnSpc>
                <a:spcPct val="200000"/>
              </a:lnSpc>
            </a:pPr>
            <a:r>
              <a:rPr lang="en-US" sz="5400" b="1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Volunteer Team Registration </a:t>
            </a:r>
          </a:p>
          <a:p>
            <a:pPr marL="816610" marR="854075" indent="-3175" algn="ctr">
              <a:lnSpc>
                <a:spcPct val="200000"/>
              </a:lnSpc>
            </a:pPr>
            <a:r>
              <a:rPr lang="en-US" sz="5400" b="1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</a:t>
            </a:r>
            <a:r>
              <a:rPr lang="en-US" sz="5400" b="1" i="1" spc="-3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5400" b="1" i="1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Safeguarding</a:t>
            </a:r>
            <a:r>
              <a:rPr lang="en-US" sz="5400" b="1" i="1" spc="-2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5400" b="1" i="1" spc="-1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Processes</a:t>
            </a:r>
            <a:endParaRPr lang="en-AU" sz="5400" b="1" i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BBCD06-6A10-0B20-0244-B1BE8C0CD034}"/>
              </a:ext>
            </a:extLst>
          </p:cNvPr>
          <p:cNvSpPr txBox="1"/>
          <p:nvPr/>
        </p:nvSpPr>
        <p:spPr>
          <a:xfrm>
            <a:off x="3270413" y="5410200"/>
            <a:ext cx="589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Cameron McKern and John Roberson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29468A6-E6F3-DB0B-2876-16B939D4C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70E12783-E2E6-D36C-7087-39DA30B0DDF2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7C802DC-FB82-11C7-793D-76FCC4E34176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5ECFC1F-227B-2378-9DFD-2EE8E38F3382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0F85A5B9-6FC0-3AB9-2142-0E5BD705487B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CD3FAD3-3E85-C267-C35D-823AA3644CBB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3064089-DED5-F4A4-0BA1-120ED88942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246F5A-26C8-3EFB-43FD-96A62B6DE9DE}"/>
              </a:ext>
            </a:extLst>
          </p:cNvPr>
          <p:cNvSpPr txBox="1"/>
          <p:nvPr/>
        </p:nvSpPr>
        <p:spPr>
          <a:xfrm>
            <a:off x="990600" y="931448"/>
            <a:ext cx="10210800" cy="440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710">
              <a:spcBef>
                <a:spcPts val="575"/>
              </a:spcBef>
              <a:buNone/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Each</a:t>
            </a:r>
            <a:r>
              <a:rPr lang="en-US" sz="4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team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member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must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supply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</a:t>
            </a:r>
            <a:r>
              <a:rPr lang="en-US" sz="44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referee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details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complete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</a:t>
            </a:r>
            <a:r>
              <a:rPr lang="en-US" sz="44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six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questions.</a:t>
            </a:r>
            <a:endParaRPr lang="en-AU" sz="4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2710" marR="243840">
              <a:lnSpc>
                <a:spcPct val="106000"/>
              </a:lnSpc>
              <a:spcBef>
                <a:spcPts val="910"/>
              </a:spcBef>
            </a:pP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Each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limited</a:t>
            </a:r>
            <a:r>
              <a:rPr lang="en-US" sz="44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two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lines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displayed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boxes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will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automatically</a:t>
            </a:r>
            <a:r>
              <a:rPr lang="en-US" sz="4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expand</a:t>
            </a:r>
            <a:r>
              <a:rPr lang="en-US" sz="44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accommodate</a:t>
            </a:r>
            <a:r>
              <a:rPr lang="en-US" sz="4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longer answers (up to 2,000 characters each).</a:t>
            </a:r>
            <a:endParaRPr lang="en-AU" sz="4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255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241D3B5-7836-DD3C-C419-D5138FAA6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362D9D6B-7990-EB25-C393-D62B9619467B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F7234D8-D9E4-6F0C-FDCF-850432280897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8E7E49A-F06F-74A2-8808-E66699AFD927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FCFF2B06-24C4-651D-4514-8ACA82AEADFA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A0BBFC85-469A-A09D-9275-0438C691CEFC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D6EEB35-12C0-F210-1501-95BA7EF5A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4" name="Picture 3" descr="A screenshot of a questionnaire&#10;&#10;AI-generated content may be incorrect.">
            <a:extLst>
              <a:ext uri="{FF2B5EF4-FFF2-40B4-BE49-F238E27FC236}">
                <a16:creationId xmlns:a16="http://schemas.microsoft.com/office/drawing/2014/main" id="{FE26D942-AF67-E03B-6B9E-93489545FE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9093"/>
            <a:ext cx="11353800" cy="465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78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83AF3CD-3FEE-C19B-B046-252416657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973D3879-8BFC-9E95-D5FD-F4C2153D0A9F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EFF3FC3-D99A-E269-B115-B7F52A752114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AB173B6-3477-5AA3-A203-7560EA27F813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C9613057-91FA-A958-A27D-B58AD724C390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62592049-BCD1-D366-D5DD-69D69ACDA196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23F9B1F-0675-3FC2-4E7D-F160119A0D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3" name="Picture 2" descr="A screenshot of a questionnaire&#10;&#10;AI-generated content may be incorrect.">
            <a:extLst>
              <a:ext uri="{FF2B5EF4-FFF2-40B4-BE49-F238E27FC236}">
                <a16:creationId xmlns:a16="http://schemas.microsoft.com/office/drawing/2014/main" id="{992EF544-4CFB-F43D-B31F-D5A4495F45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56" y="369093"/>
            <a:ext cx="11332944" cy="519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9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C8F757B-F8BC-C842-A20D-CEA81BA4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B5CD21DD-B328-7074-516F-75FBB2D22A97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C756A19-A2B5-AF61-0362-35CCCA9B3D35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56960AAF-D1D8-FD4F-4312-CA927CDB8650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875B2D32-52EC-DE99-5850-DDA74B151BE5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6A578B7-67B7-E8FE-8B8E-43C894189CD6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831C883-2371-3303-109E-61309FC935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D1D863-995E-A695-5CDE-5C56E58760FE}"/>
              </a:ext>
            </a:extLst>
          </p:cNvPr>
          <p:cNvSpPr txBox="1"/>
          <p:nvPr/>
        </p:nvSpPr>
        <p:spPr>
          <a:xfrm>
            <a:off x="762000" y="1305342"/>
            <a:ext cx="108966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Answers</a:t>
            </a:r>
            <a:r>
              <a:rPr lang="en-US" sz="44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supplied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team</a:t>
            </a:r>
            <a:r>
              <a:rPr lang="en-US" sz="4400" spc="-3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members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reviewed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RAWCS</a:t>
            </a:r>
            <a:r>
              <a:rPr lang="en-US" sz="44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supervisors</a:t>
            </a:r>
            <a:r>
              <a:rPr lang="en-US" sz="4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44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US" sz="4400" spc="-25" dirty="0"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o-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ordinators</a:t>
            </a:r>
            <a:endParaRPr lang="en-AU" sz="4400" dirty="0"/>
          </a:p>
        </p:txBody>
      </p:sp>
    </p:spTree>
    <p:extLst>
      <p:ext uri="{BB962C8B-B14F-4D97-AF65-F5344CB8AC3E}">
        <p14:creationId xmlns:p14="http://schemas.microsoft.com/office/powerpoint/2010/main" val="1494190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2FD2160-D61C-167F-E3E3-8A7CC271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00B5EFDB-8885-48A6-A568-0CA577A598B7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6292639D-BE9D-AFF7-7B78-FA236F1A3EB9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03608CF-CAC0-E811-E564-010EF64CC1CA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F3DCE1F0-30DF-4CB4-41DA-9E71D8F8590C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361745F-88CB-BDCF-5007-864050F2D0CB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FAEABD2-4845-EBF9-77AB-1DBB66E600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B0A008-3889-C9C9-03BA-C04A0E5E4D49}"/>
              </a:ext>
            </a:extLst>
          </p:cNvPr>
          <p:cNvSpPr txBox="1"/>
          <p:nvPr/>
        </p:nvSpPr>
        <p:spPr>
          <a:xfrm>
            <a:off x="990600" y="1371600"/>
            <a:ext cx="104394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40"/>
              </a:spcBef>
              <a:buClr>
                <a:srgbClr val="2D74B5"/>
              </a:buClr>
              <a:buSzPts val="1600"/>
              <a:tabLst>
                <a:tab pos="290195" algn="l"/>
              </a:tabLst>
            </a:pP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Referee</a:t>
            </a:r>
            <a:r>
              <a:rPr lang="en-US" sz="4800" b="1" spc="-5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10" dirty="0">
                <a:solidFill>
                  <a:srgbClr val="2D74B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US" sz="4800" b="1" spc="-1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uestionnaire</a:t>
            </a:r>
            <a:endParaRPr lang="en-AU" sz="4800" b="1" spc="-5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AU" sz="4000" dirty="0"/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154439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E80A3D2-54A4-AA9B-98B8-F8053A200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C584341C-29FD-6F76-30C1-FF538AB7ED70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0BFD23FE-00C7-60BB-FCC2-EB8C0E15849F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650DCEC-532B-8568-1430-E09BAB171700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5A596C4D-825B-F57F-CD96-A2DAB4C52C25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FA11BB2-0869-53A9-54B6-ABD47DAD62A3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6AE8F83-96E1-F643-E626-833A4A5C6D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EF2BB3-E854-F9FA-D0E4-7C26E5FC2A0E}"/>
              </a:ext>
            </a:extLst>
          </p:cNvPr>
          <p:cNvGrpSpPr>
            <a:grpSpLocks/>
          </p:cNvGrpSpPr>
          <p:nvPr/>
        </p:nvGrpSpPr>
        <p:grpSpPr>
          <a:xfrm>
            <a:off x="1260793" y="1269529"/>
            <a:ext cx="9829800" cy="4064471"/>
            <a:chOff x="0" y="0"/>
            <a:chExt cx="6134100" cy="2489835"/>
          </a:xfrm>
        </p:grpSpPr>
        <p:sp>
          <p:nvSpPr>
            <p:cNvPr id="3" name="Graphic 19">
              <a:extLst>
                <a:ext uri="{FF2B5EF4-FFF2-40B4-BE49-F238E27FC236}">
                  <a16:creationId xmlns:a16="http://schemas.microsoft.com/office/drawing/2014/main" id="{B93CABFE-D7F5-641C-EC51-7547F78E2C54}"/>
                </a:ext>
              </a:extLst>
            </p:cNvPr>
            <p:cNvSpPr/>
            <p:nvPr/>
          </p:nvSpPr>
          <p:spPr>
            <a:xfrm>
              <a:off x="0" y="0"/>
              <a:ext cx="6134100" cy="2489835"/>
            </a:xfrm>
            <a:custGeom>
              <a:avLst/>
              <a:gdLst/>
              <a:ahLst/>
              <a:cxnLst/>
              <a:rect l="l" t="t" r="r" b="b"/>
              <a:pathLst>
                <a:path w="6134100" h="2489835">
                  <a:moveTo>
                    <a:pt x="6134087" y="2483243"/>
                  </a:moveTo>
                  <a:lnTo>
                    <a:pt x="6128004" y="2483243"/>
                  </a:lnTo>
                  <a:lnTo>
                    <a:pt x="6096" y="2483243"/>
                  </a:lnTo>
                  <a:lnTo>
                    <a:pt x="0" y="2483243"/>
                  </a:lnTo>
                  <a:lnTo>
                    <a:pt x="0" y="2489327"/>
                  </a:lnTo>
                  <a:lnTo>
                    <a:pt x="6096" y="2489327"/>
                  </a:lnTo>
                  <a:lnTo>
                    <a:pt x="6128004" y="2489327"/>
                  </a:lnTo>
                  <a:lnTo>
                    <a:pt x="6134087" y="2489327"/>
                  </a:lnTo>
                  <a:lnTo>
                    <a:pt x="6134087" y="2483243"/>
                  </a:lnTo>
                  <a:close/>
                </a:path>
                <a:path w="6134100" h="2489835">
                  <a:moveTo>
                    <a:pt x="6134087" y="0"/>
                  </a:moveTo>
                  <a:lnTo>
                    <a:pt x="6128004" y="0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2483231"/>
                  </a:lnTo>
                  <a:lnTo>
                    <a:pt x="6096" y="2483231"/>
                  </a:lnTo>
                  <a:lnTo>
                    <a:pt x="6096" y="6096"/>
                  </a:lnTo>
                  <a:lnTo>
                    <a:pt x="6128004" y="6096"/>
                  </a:lnTo>
                  <a:lnTo>
                    <a:pt x="6134087" y="6096"/>
                  </a:lnTo>
                  <a:lnTo>
                    <a:pt x="6134087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" name="Image 20">
              <a:extLst>
                <a:ext uri="{FF2B5EF4-FFF2-40B4-BE49-F238E27FC236}">
                  <a16:creationId xmlns:a16="http://schemas.microsoft.com/office/drawing/2014/main" id="{2C75C10F-4400-FDDE-180E-E19D14133A6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76" y="6095"/>
              <a:ext cx="6059423" cy="247713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1C6B678-780C-DD63-9A7C-7BAE3BA73CD8}"/>
              </a:ext>
            </a:extLst>
          </p:cNvPr>
          <p:cNvSpPr txBox="1"/>
          <p:nvPr/>
        </p:nvSpPr>
        <p:spPr>
          <a:xfrm>
            <a:off x="4338210" y="298403"/>
            <a:ext cx="37946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/>
              <a:t>Referee Letter</a:t>
            </a:r>
          </a:p>
        </p:txBody>
      </p:sp>
    </p:spTree>
    <p:extLst>
      <p:ext uri="{BB962C8B-B14F-4D97-AF65-F5344CB8AC3E}">
        <p14:creationId xmlns:p14="http://schemas.microsoft.com/office/powerpoint/2010/main" val="816673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BEF6520-EB2D-FD16-AF37-3847354DB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AA512606-D352-77C3-E778-25EC46FC8465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6DFAFF5C-44B2-F689-708C-8AC08E26E83D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C6163838-E68A-FA48-FC99-93D760A390D9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C7B44167-8144-A07E-F3B5-7F14329A5859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E71590E-2D93-ABC0-0104-4AD57CB52338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8EAE2A9-DA25-6AE7-963C-8D29EB922E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7C1E746-C196-4E6A-4D91-43A39ED3FE22}"/>
              </a:ext>
            </a:extLst>
          </p:cNvPr>
          <p:cNvGrpSpPr>
            <a:grpSpLocks/>
          </p:cNvGrpSpPr>
          <p:nvPr/>
        </p:nvGrpSpPr>
        <p:grpSpPr>
          <a:xfrm>
            <a:off x="1600200" y="685800"/>
            <a:ext cx="8839200" cy="4340860"/>
            <a:chOff x="0" y="0"/>
            <a:chExt cx="6134100" cy="3195320"/>
          </a:xfrm>
        </p:grpSpPr>
        <p:sp>
          <p:nvSpPr>
            <p:cNvPr id="3" name="Graphic 22">
              <a:extLst>
                <a:ext uri="{FF2B5EF4-FFF2-40B4-BE49-F238E27FC236}">
                  <a16:creationId xmlns:a16="http://schemas.microsoft.com/office/drawing/2014/main" id="{FF95EBDA-F8A8-E3AB-69AD-221109EE9242}"/>
                </a:ext>
              </a:extLst>
            </p:cNvPr>
            <p:cNvSpPr/>
            <p:nvPr/>
          </p:nvSpPr>
          <p:spPr>
            <a:xfrm>
              <a:off x="0" y="0"/>
              <a:ext cx="6134100" cy="3195320"/>
            </a:xfrm>
            <a:custGeom>
              <a:avLst/>
              <a:gdLst/>
              <a:ahLst/>
              <a:cxnLst/>
              <a:rect l="l" t="t" r="r" b="b"/>
              <a:pathLst>
                <a:path w="6134100" h="3195320">
                  <a:moveTo>
                    <a:pt x="6134087" y="0"/>
                  </a:moveTo>
                  <a:lnTo>
                    <a:pt x="6128004" y="0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3188843"/>
                  </a:lnTo>
                  <a:lnTo>
                    <a:pt x="0" y="3194939"/>
                  </a:lnTo>
                  <a:lnTo>
                    <a:pt x="6096" y="3194939"/>
                  </a:lnTo>
                  <a:lnTo>
                    <a:pt x="6128004" y="3194939"/>
                  </a:lnTo>
                  <a:lnTo>
                    <a:pt x="6134087" y="3194939"/>
                  </a:lnTo>
                  <a:lnTo>
                    <a:pt x="6134087" y="3188843"/>
                  </a:lnTo>
                  <a:lnTo>
                    <a:pt x="6128004" y="3188843"/>
                  </a:lnTo>
                  <a:lnTo>
                    <a:pt x="6096" y="3188843"/>
                  </a:lnTo>
                  <a:lnTo>
                    <a:pt x="6096" y="6096"/>
                  </a:lnTo>
                  <a:lnTo>
                    <a:pt x="6128004" y="6096"/>
                  </a:lnTo>
                  <a:lnTo>
                    <a:pt x="6134087" y="6096"/>
                  </a:lnTo>
                  <a:lnTo>
                    <a:pt x="6134087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" name="Image 23">
              <a:extLst>
                <a:ext uri="{FF2B5EF4-FFF2-40B4-BE49-F238E27FC236}">
                  <a16:creationId xmlns:a16="http://schemas.microsoft.com/office/drawing/2014/main" id="{C65FE4AB-3D8D-DB96-CAA0-1576CFD40DF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6096"/>
              <a:ext cx="6059423" cy="31827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2370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650F707-6EC4-4EF5-471F-FEB51FF3B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2ED9FB08-D809-9836-3E4F-BB1967E81634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ABE960A5-B9BB-C23C-79B9-53D269282948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515FD38-9135-E8C0-1705-1A434D19A5D6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C261BEA9-7E23-0F40-1DB3-63431B869B83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32EA6E2-3674-89C2-58CA-0BC5AC0D6A14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D6ACFEF-4312-6155-1745-06D10E76BF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1E4381-4A47-2F70-C9CA-3059DBCEB15E}"/>
              </a:ext>
            </a:extLst>
          </p:cNvPr>
          <p:cNvSpPr txBox="1"/>
          <p:nvPr/>
        </p:nvSpPr>
        <p:spPr>
          <a:xfrm>
            <a:off x="762000" y="1219200"/>
            <a:ext cx="10668000" cy="3470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710">
              <a:spcBef>
                <a:spcPts val="785"/>
              </a:spcBef>
              <a:buNone/>
            </a:pP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b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thirteen</a:t>
            </a:r>
            <a:r>
              <a:rPr lang="en-US" sz="32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questions</a:t>
            </a:r>
            <a:r>
              <a:rPr lang="en-US" sz="3200" b="1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b="1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are:</a:t>
            </a:r>
            <a:endParaRPr lang="en-AU" sz="32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0" indent="-457200">
              <a:spcBef>
                <a:spcPts val="915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Did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directly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supervisory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managerial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capacity?</a:t>
            </a:r>
            <a:endParaRPr lang="en-AU" sz="3200" spc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0" indent="-457200">
              <a:spcBef>
                <a:spcPts val="120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Was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role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involved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interaction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vulnerable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individuals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children?</a:t>
            </a:r>
            <a:endParaRPr lang="en-AU" sz="3200" spc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lvl="0" indent="-457200">
              <a:spcBef>
                <a:spcPts val="120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Was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reliable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trustworthy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role?</a:t>
            </a:r>
            <a:endParaRPr lang="en-AU" sz="3200" spc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78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FC371F6-A919-87EF-06F6-42B561CC2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C037B194-9F01-4338-64E4-13CABB26A3B1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F8EC7BA-AB02-2D9D-2539-69FD0ACECD29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0BF10A87-D1DF-4A2D-8BCC-DB9421981DCA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906F4F31-A2DF-55AE-37C0-59802D05C201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BA9C3-EB93-B539-18E6-FB6A39D69EE5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239B02C-F84D-963E-08C0-B3985D457D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0C81A8-0388-8A42-8E93-44B135ECB934}"/>
              </a:ext>
            </a:extLst>
          </p:cNvPr>
          <p:cNvSpPr txBox="1"/>
          <p:nvPr/>
        </p:nvSpPr>
        <p:spPr>
          <a:xfrm>
            <a:off x="533400" y="914400"/>
            <a:ext cx="1112520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44170" lvl="0" indent="-342900">
              <a:spcBef>
                <a:spcPts val="120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Did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demonstrate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respectful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behaviour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toward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others,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including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colleagues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service 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users?</a:t>
            </a:r>
            <a:endParaRPr lang="en-AU" sz="3200" spc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Bef>
                <a:spcPts val="120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Were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confident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applicant’s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ability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independently?</a:t>
            </a:r>
            <a:endParaRPr lang="en-AU" sz="3200" spc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Bef>
                <a:spcPts val="120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aware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any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concerns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about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applicant’s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behaviour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toward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children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young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people?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lvl="0">
              <a:spcBef>
                <a:spcPts val="1200"/>
              </a:spcBef>
              <a:buSzPts val="1200"/>
              <a:tabLst>
                <a:tab pos="545465" algn="l"/>
              </a:tabLst>
            </a:pP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	(If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yes,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 may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asked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further 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detail)</a:t>
            </a:r>
            <a:endParaRPr lang="en-AU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371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2ACE33A-DC97-276B-7EA8-8B6A7FC7A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3F9F12C6-F387-3ED0-8EBD-7E5BE5CB3D08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D062BE60-16B7-89B1-7558-3BF27CE5EDF4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923B4C0-F3C0-9186-AB40-76C17BBA7D81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EEC18FA7-BCA8-EDC6-0C7B-C8D7A9D3CAB2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74E69AB-980F-BDD3-0DE2-18168FAEB981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B9ABC35-4A9E-6940-A67C-69BBFEB99F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969D5A-1550-85ED-1929-407D3F78F18B}"/>
              </a:ext>
            </a:extLst>
          </p:cNvPr>
          <p:cNvSpPr txBox="1"/>
          <p:nvPr/>
        </p:nvSpPr>
        <p:spPr>
          <a:xfrm>
            <a:off x="381000" y="609446"/>
            <a:ext cx="11430000" cy="4506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spcBef>
                <a:spcPts val="135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aware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any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incidents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where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breached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safety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guidelines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your </a:t>
            </a:r>
            <a:r>
              <a:rPr lang="en-US" sz="32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organisation’s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code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conduct?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lvl="0">
              <a:spcBef>
                <a:spcPts val="135"/>
              </a:spcBef>
              <a:buSzPts val="1200"/>
              <a:tabLst>
                <a:tab pos="545465" algn="l"/>
              </a:tabLst>
            </a:pPr>
            <a:r>
              <a:rPr lang="en-US" sz="3200" spc="-20" dirty="0">
                <a:latin typeface="Calibri" panose="020F0502020204030204" pitchFamily="34" charset="0"/>
                <a:ea typeface="Calibri" panose="020F0502020204030204" pitchFamily="34" charset="0"/>
              </a:rPr>
              <a:t>		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(If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yes,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may</a:t>
            </a:r>
            <a:r>
              <a:rPr lang="en-US" sz="32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asked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provide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further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detail)</a:t>
            </a:r>
          </a:p>
          <a:p>
            <a:pPr marL="457200" marR="546100" lvl="0" indent="-457200">
              <a:spcBef>
                <a:spcPts val="120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knowledge,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has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ever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been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subject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protection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investigation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 disciplinary process? </a:t>
            </a:r>
          </a:p>
          <a:p>
            <a:pPr marR="546100" lvl="0">
              <a:spcBef>
                <a:spcPts val="1200"/>
              </a:spcBef>
              <a:buSzPts val="1200"/>
              <a:tabLst>
                <a:tab pos="545465" algn="l"/>
              </a:tabLst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</a:rPr>
              <a:t>		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(If yes, you may be asked to provide further detail)</a:t>
            </a:r>
          </a:p>
          <a:p>
            <a:pPr marL="457200" lvl="0" indent="-457200">
              <a:spcBef>
                <a:spcPts val="1210"/>
              </a:spcBef>
              <a:buSzPts val="1200"/>
              <a:buFont typeface="Arial" panose="020B0604020202020204" pitchFamily="34" charset="0"/>
              <a:buChar char="•"/>
              <a:tabLst>
                <a:tab pos="545465" algn="l"/>
              </a:tabLst>
            </a:pP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lang="en-US" sz="3200" spc="-3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feel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comfortable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working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one-on-one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child</a:t>
            </a:r>
            <a:r>
              <a:rPr lang="en-US" sz="32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en-US" sz="32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young</a:t>
            </a:r>
            <a:r>
              <a:rPr lang="en-US" sz="32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2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person?</a:t>
            </a:r>
            <a:endParaRPr lang="en-AU" sz="3200" spc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68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965EDAC-BC14-EE6E-422E-F37AF35DB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601756D4-455A-7C7A-27C3-C8DDC426A65B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C3A5E9C3-0BB8-6281-7C5A-8B67DB500376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DD363946-86D0-112F-2219-25ABAFEADBE0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057AAA91-4277-657F-EFC1-4B356CD97AB5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96935A8-5401-B078-12B9-CC806BD54A99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7E267D-9926-8A3B-FAA5-9365641B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78F1F4-1C21-CA2F-6BE9-F859FDEE4262}"/>
              </a:ext>
            </a:extLst>
          </p:cNvPr>
          <p:cNvSpPr txBox="1"/>
          <p:nvPr/>
        </p:nvSpPr>
        <p:spPr>
          <a:xfrm>
            <a:off x="1676400" y="369093"/>
            <a:ext cx="6553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4000" dirty="0">
                <a:latin typeface="+mn-lt"/>
              </a:rPr>
              <a:t>AGENDA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53BE53-80BF-4DF9-6F67-1038F80BF6F5}"/>
              </a:ext>
            </a:extLst>
          </p:cNvPr>
          <p:cNvSpPr txBox="1"/>
          <p:nvPr/>
        </p:nvSpPr>
        <p:spPr>
          <a:xfrm>
            <a:off x="800100" y="1010643"/>
            <a:ext cx="10591800" cy="3980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Definition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of contact with Children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Changes</a:t>
            </a:r>
            <a:r>
              <a:rPr kumimoji="0" lang="en-US" sz="2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affecting</a:t>
            </a:r>
            <a:r>
              <a:rPr kumimoji="0" lang="en-US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all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teams.</a:t>
            </a:r>
            <a:endParaRPr kumimoji="0" lang="en-A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Changes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affecting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members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teams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who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will</a:t>
            </a:r>
            <a:r>
              <a:rPr kumimoji="0" lang="en-US" sz="2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have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contact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with 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children.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Referee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questionnaire.</a:t>
            </a:r>
            <a:endParaRPr kumimoji="0" lang="en-A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New</a:t>
            </a:r>
            <a:r>
              <a:rPr kumimoji="0" lang="en-US" sz="2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processes</a:t>
            </a:r>
            <a:r>
              <a:rPr kumimoji="0" lang="en-US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RAWCS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Regional</a:t>
            </a:r>
            <a:r>
              <a:rPr kumimoji="0" lang="en-US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Volunteer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Supervisors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Tx/>
              <a:buNone/>
              <a:tabLst>
                <a:tab pos="549275" algn="l"/>
              </a:tabLst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kumimoji="0" lang="en-US" sz="2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kumimoji="0" lang="en-US" sz="2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Regional</a:t>
            </a:r>
            <a:r>
              <a:rPr kumimoji="0" lang="en-US" sz="2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2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Coordinators.</a:t>
            </a:r>
          </a:p>
        </p:txBody>
      </p:sp>
    </p:spTree>
    <p:extLst>
      <p:ext uri="{BB962C8B-B14F-4D97-AF65-F5344CB8AC3E}">
        <p14:creationId xmlns:p14="http://schemas.microsoft.com/office/powerpoint/2010/main" val="3519532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38372E-CA5B-08C5-1B26-5F3AC7D3C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7940BA47-09AC-18AE-14B2-365401F5CA28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FA3DCE4-E9F4-925D-EAA2-62FE5DB976B7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C77ECFC4-BC56-791F-0955-B03C947091BD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5B1398E0-21BA-8BED-44CF-89A9F4D99D8B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2C1DCC4-3223-2714-49BE-A0A4601670B8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8F2EF67-C19E-2E00-ECD0-18FB86D59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63071E-24BD-2F35-59FD-76402E853CFA}"/>
              </a:ext>
            </a:extLst>
          </p:cNvPr>
          <p:cNvSpPr txBox="1"/>
          <p:nvPr/>
        </p:nvSpPr>
        <p:spPr>
          <a:xfrm>
            <a:off x="533400" y="369093"/>
            <a:ext cx="111252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4830" algn="l"/>
              </a:tabLst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Have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ever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observed</a:t>
            </a:r>
            <a:r>
              <a:rPr kumimoji="0" lang="en-US" sz="3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applicant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respond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appropriately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concern</a:t>
            </a:r>
            <a:r>
              <a:rPr kumimoji="0" lang="en-US" sz="3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involving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child’s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safety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or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wellbeing?</a:t>
            </a:r>
            <a:r>
              <a:rPr kumimoji="0" lang="en-US" sz="3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tabLst>
                <a:tab pos="544830" algn="l"/>
              </a:tabLst>
              <a:defRPr/>
            </a:pPr>
            <a:r>
              <a:rPr lang="en-US" sz="3200" spc="-30" dirty="0">
                <a:latin typeface="Calibri" panose="020F0502020204030204" pitchFamily="34" charset="0"/>
                <a:ea typeface="Calibri" panose="020F0502020204030204" pitchFamily="34" charset="0"/>
              </a:rPr>
              <a:t>		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(If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yes,</a:t>
            </a:r>
            <a:r>
              <a:rPr kumimoji="0" lang="en-US" sz="3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may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be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asked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describe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situation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briefly)</a:t>
            </a:r>
            <a:endParaRPr kumimoji="0" lang="en-A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4830" algn="l"/>
              </a:tabLst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kumimoji="0" lang="en-US" sz="3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recommend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this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person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volunteer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role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humanitarian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kumimoji="0" lang="en-US" sz="3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community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setting?</a:t>
            </a:r>
            <a:endParaRPr kumimoji="0" lang="en-A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264160" lvl="0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4195" algn="l"/>
                <a:tab pos="545465" algn="l"/>
              </a:tabLst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be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comfortable</a:t>
            </a:r>
            <a:r>
              <a:rPr kumimoji="0" lang="en-US" sz="3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placing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this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person</a:t>
            </a:r>
            <a:r>
              <a:rPr kumimoji="0" lang="en-US" sz="3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in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role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where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they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may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encounter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vulnerable</a:t>
            </a:r>
            <a:r>
              <a:rPr kumimoji="0" lang="en-US" sz="3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people or children?</a:t>
            </a:r>
            <a:endParaRPr kumimoji="0" lang="en-A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•"/>
              <a:tabLst>
                <a:tab pos="544830" algn="l"/>
              </a:tabLst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Knowing</a:t>
            </a:r>
            <a:r>
              <a:rPr kumimoji="0" lang="en-US" sz="3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what</a:t>
            </a:r>
            <a:r>
              <a:rPr kumimoji="0" lang="en-US" sz="3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know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about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them,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would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</a:t>
            </a:r>
            <a:r>
              <a:rPr kumimoji="0" lang="en-US" sz="3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want</a:t>
            </a:r>
            <a:r>
              <a:rPr kumimoji="0" lang="en-US" sz="32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them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on</a:t>
            </a:r>
            <a:r>
              <a:rPr kumimoji="0" lang="en-US" sz="32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your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team</a:t>
            </a:r>
            <a:r>
              <a:rPr kumimoji="0" lang="en-US" sz="3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n-US" sz="3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</a:rPr>
              <a:t>again?</a:t>
            </a:r>
            <a:endParaRPr kumimoji="0" lang="en-A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354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2CB2CCB-88DD-98F2-8E93-55E01881F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7B73E442-F13E-CCC6-1A1F-38E97F8762FB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8A27B8B-7E15-3628-283D-7A7083775567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59F1A4F-3C7C-5216-1149-930AE47A31C8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ECC51ABD-9E40-80E1-CF3C-628080B78F04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5E669-97A1-33EB-F8F7-9C925DFCE81E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BAD7115-5660-0D81-E498-3AFC523D07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A5DB29-D34F-19D5-7C77-F1467CDC9399}"/>
              </a:ext>
            </a:extLst>
          </p:cNvPr>
          <p:cNvSpPr txBox="1"/>
          <p:nvPr/>
        </p:nvSpPr>
        <p:spPr>
          <a:xfrm>
            <a:off x="609600" y="762000"/>
            <a:ext cx="10896600" cy="4736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710" marR="243840">
              <a:lnSpc>
                <a:spcPct val="166000"/>
              </a:lnSpc>
              <a:spcBef>
                <a:spcPts val="1200"/>
              </a:spcBef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Answers</a:t>
            </a:r>
            <a:r>
              <a:rPr lang="en-US" sz="3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supplied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</a:t>
            </a:r>
            <a:r>
              <a:rPr lang="en-US" sz="36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referees</a:t>
            </a:r>
            <a:r>
              <a:rPr lang="en-US" sz="36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en-US" sz="36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reviewed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RAWCS</a:t>
            </a:r>
            <a:r>
              <a:rPr lang="en-US" sz="3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supervisors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coordinators</a:t>
            </a:r>
            <a:r>
              <a:rPr lang="en-US" sz="3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(see</a:t>
            </a:r>
            <a:r>
              <a:rPr lang="en-US" sz="36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section</a:t>
            </a:r>
            <a:r>
              <a:rPr lang="en-US" sz="3600" spc="-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4,</a:t>
            </a:r>
            <a:r>
              <a:rPr lang="en-US" sz="36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below). </a:t>
            </a:r>
          </a:p>
          <a:p>
            <a:pPr marL="92710" marR="243840">
              <a:lnSpc>
                <a:spcPct val="166000"/>
              </a:lnSpc>
              <a:spcBef>
                <a:spcPts val="1200"/>
              </a:spcBef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Volunteer supervisors and coordinators can re-send emails to referees at any time.</a:t>
            </a:r>
            <a:endParaRPr lang="en-AU" sz="3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48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E3A9B41-7B49-0E46-75CC-817A95146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E40EED8B-7362-ABC4-03E5-68DCDBF456AE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D0B6F57-84CF-320F-3F98-3B952DFC40F5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980A37A-9D15-5A4B-EE76-A784485BFE18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4B50FF94-A3D3-187E-AA65-74DB6E7A8B75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A868E61C-55FF-7AC2-D4EE-7CD570942E56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1A1CEC-A769-DBEC-181C-7F6A99A38F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B378AB-52DE-78D0-6BE7-95C24BD8B7FE}"/>
              </a:ext>
            </a:extLst>
          </p:cNvPr>
          <p:cNvSpPr txBox="1"/>
          <p:nvPr/>
        </p:nvSpPr>
        <p:spPr>
          <a:xfrm>
            <a:off x="990600" y="1371600"/>
            <a:ext cx="104394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415"/>
              </a:spcBef>
              <a:buClr>
                <a:srgbClr val="2D74B5"/>
              </a:buClr>
              <a:buSzPts val="1600"/>
              <a:tabLst>
                <a:tab pos="290195" algn="l"/>
              </a:tabLst>
            </a:pP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en-US" sz="4800" b="1" spc="-5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processes</a:t>
            </a:r>
            <a:r>
              <a:rPr lang="en-US" sz="4800" b="1" spc="-6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sz="4800" b="1" spc="-4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en-US" sz="4800" b="1" spc="-4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Volunteer</a:t>
            </a:r>
            <a:r>
              <a:rPr lang="en-US" sz="4800" b="1" spc="-5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Supervisors</a:t>
            </a:r>
            <a:r>
              <a:rPr lang="en-US" sz="4800" b="1" spc="-5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4800" b="1" spc="-5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en-US" sz="4800" b="1" spc="-45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10" dirty="0">
                <a:solidFill>
                  <a:srgbClr val="2D74B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Coordinators</a:t>
            </a:r>
            <a:endParaRPr lang="en-AU" sz="4800" b="1" spc="-5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AU" sz="4000" dirty="0"/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58820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332A565-CB5E-939A-B79A-0AE613DDE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651B3557-7D26-1CDD-1D66-FD9CD46B5989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2E729CAE-A5F8-8E52-F075-86AF858676E7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935983BC-067B-B592-B271-E5C94B6B1ED2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A888F3C4-E88A-4B5E-5271-40DA12785A90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7C313F8-861B-BBEE-70A8-227B96A89CCD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79C1081-49D7-929E-337C-BD9215686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BB5228C-1518-083C-DFDB-6B3A991C1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1434398"/>
            <a:ext cx="10744200" cy="4190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83A234-C83F-BB82-E260-EB595B1027AA}"/>
              </a:ext>
            </a:extLst>
          </p:cNvPr>
          <p:cNvSpPr txBox="1"/>
          <p:nvPr/>
        </p:nvSpPr>
        <p:spPr>
          <a:xfrm>
            <a:off x="304800" y="280986"/>
            <a:ext cx="117470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/>
              <a:t>Where you can edit and check a Team is working with children</a:t>
            </a:r>
          </a:p>
          <a:p>
            <a:pPr algn="ctr"/>
            <a:r>
              <a:rPr lang="en-AU" sz="3200" dirty="0"/>
              <a:t>in </a:t>
            </a:r>
            <a:r>
              <a:rPr lang="en-AU" sz="3200" b="1" dirty="0"/>
              <a:t>Amend Details - EDIT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D06B66-B017-B0FB-EFE2-C9B1890C1F02}"/>
              </a:ext>
            </a:extLst>
          </p:cNvPr>
          <p:cNvCxnSpPr>
            <a:cxnSpLocks/>
          </p:cNvCxnSpPr>
          <p:nvPr/>
        </p:nvCxnSpPr>
        <p:spPr>
          <a:xfrm>
            <a:off x="3581400" y="2590800"/>
            <a:ext cx="2057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449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AC66D08-D1FC-57AD-1B56-4F7E925ED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84AFADC3-5707-97F1-29F9-67DE8BAF45A7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226BC68-B52F-F952-1A5E-384CE6989567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31ED016A-7EBC-97BF-1603-A91DA63346FD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A5862036-ED83-1D53-118F-66A4B29AF86A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6B9752E-6500-4180-0981-695E6E7706CB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736FFFD-5145-2D63-5CDF-F5626A2B4F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3FFC448-32A8-6CC7-A18C-C05A1DEE2138}"/>
              </a:ext>
            </a:extLst>
          </p:cNvPr>
          <p:cNvGrpSpPr>
            <a:grpSpLocks/>
          </p:cNvGrpSpPr>
          <p:nvPr/>
        </p:nvGrpSpPr>
        <p:grpSpPr>
          <a:xfrm>
            <a:off x="228600" y="778371"/>
            <a:ext cx="11734800" cy="4555629"/>
            <a:chOff x="0" y="0"/>
            <a:chExt cx="2533650" cy="1137285"/>
          </a:xfrm>
        </p:grpSpPr>
        <p:sp>
          <p:nvSpPr>
            <p:cNvPr id="5" name="Graphic 25">
              <a:extLst>
                <a:ext uri="{FF2B5EF4-FFF2-40B4-BE49-F238E27FC236}">
                  <a16:creationId xmlns:a16="http://schemas.microsoft.com/office/drawing/2014/main" id="{9385A0A5-CA82-4C11-B161-A7107710C0BA}"/>
                </a:ext>
              </a:extLst>
            </p:cNvPr>
            <p:cNvSpPr/>
            <p:nvPr/>
          </p:nvSpPr>
          <p:spPr>
            <a:xfrm>
              <a:off x="0" y="0"/>
              <a:ext cx="2533650" cy="1137285"/>
            </a:xfrm>
            <a:custGeom>
              <a:avLst/>
              <a:gdLst/>
              <a:ahLst/>
              <a:cxnLst/>
              <a:rect l="l" t="t" r="r" b="b"/>
              <a:pathLst>
                <a:path w="2533650" h="1137285">
                  <a:moveTo>
                    <a:pt x="2527414" y="1131074"/>
                  </a:moveTo>
                  <a:lnTo>
                    <a:pt x="6096" y="1131074"/>
                  </a:lnTo>
                  <a:lnTo>
                    <a:pt x="0" y="1131074"/>
                  </a:lnTo>
                  <a:lnTo>
                    <a:pt x="0" y="1137158"/>
                  </a:lnTo>
                  <a:lnTo>
                    <a:pt x="6096" y="1137158"/>
                  </a:lnTo>
                  <a:lnTo>
                    <a:pt x="2527414" y="1137158"/>
                  </a:lnTo>
                  <a:lnTo>
                    <a:pt x="2527414" y="1131074"/>
                  </a:lnTo>
                  <a:close/>
                </a:path>
                <a:path w="2533650" h="1137285">
                  <a:moveTo>
                    <a:pt x="2527414" y="0"/>
                  </a:moveTo>
                  <a:lnTo>
                    <a:pt x="6096" y="0"/>
                  </a:lnTo>
                  <a:lnTo>
                    <a:pt x="0" y="0"/>
                  </a:lnTo>
                  <a:lnTo>
                    <a:pt x="0" y="6045"/>
                  </a:lnTo>
                  <a:lnTo>
                    <a:pt x="0" y="1131062"/>
                  </a:lnTo>
                  <a:lnTo>
                    <a:pt x="6096" y="1131062"/>
                  </a:lnTo>
                  <a:lnTo>
                    <a:pt x="6096" y="6096"/>
                  </a:lnTo>
                  <a:lnTo>
                    <a:pt x="2527414" y="6096"/>
                  </a:lnTo>
                  <a:lnTo>
                    <a:pt x="2527414" y="0"/>
                  </a:lnTo>
                  <a:close/>
                </a:path>
                <a:path w="2533650" h="1137285">
                  <a:moveTo>
                    <a:pt x="2533523" y="1131074"/>
                  </a:moveTo>
                  <a:lnTo>
                    <a:pt x="2527427" y="1131074"/>
                  </a:lnTo>
                  <a:lnTo>
                    <a:pt x="2527427" y="1137158"/>
                  </a:lnTo>
                  <a:lnTo>
                    <a:pt x="2533523" y="1137158"/>
                  </a:lnTo>
                  <a:lnTo>
                    <a:pt x="2533523" y="1131074"/>
                  </a:lnTo>
                  <a:close/>
                </a:path>
                <a:path w="2533650" h="1137285">
                  <a:moveTo>
                    <a:pt x="2533523" y="0"/>
                  </a:moveTo>
                  <a:lnTo>
                    <a:pt x="2527427" y="0"/>
                  </a:lnTo>
                  <a:lnTo>
                    <a:pt x="2527427" y="6045"/>
                  </a:lnTo>
                  <a:lnTo>
                    <a:pt x="2527427" y="1131062"/>
                  </a:lnTo>
                  <a:lnTo>
                    <a:pt x="2533523" y="1131062"/>
                  </a:lnTo>
                  <a:lnTo>
                    <a:pt x="2533523" y="6096"/>
                  </a:lnTo>
                  <a:lnTo>
                    <a:pt x="2533523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6" name="Image 26" descr="A blue squares with black text  AI-generated content may be incorrect.">
              <a:extLst>
                <a:ext uri="{FF2B5EF4-FFF2-40B4-BE49-F238E27FC236}">
                  <a16:creationId xmlns:a16="http://schemas.microsoft.com/office/drawing/2014/main" id="{4705C461-DE0D-00AD-1921-6435BF27121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11" y="62692"/>
              <a:ext cx="2237882" cy="9297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1219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CEAEBF-E5CA-0CFB-D950-2C25634BD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9AA4A209-1238-1D5D-5D0A-129A19679A73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FA36585-D382-2369-6B5F-458690AB3AE9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84617C4-F1A5-953F-5741-7483E051A801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F6D1F96D-5E40-0B69-752B-3C849C969A75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CA601765-68AB-5636-BB5F-A47BFA1C13B5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7B38B98-AD47-F6B4-1801-8D8A4561F2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BE06008-AEB2-070D-F78D-951FF8C5936D}"/>
              </a:ext>
            </a:extLst>
          </p:cNvPr>
          <p:cNvGrpSpPr>
            <a:grpSpLocks/>
          </p:cNvGrpSpPr>
          <p:nvPr/>
        </p:nvGrpSpPr>
        <p:grpSpPr>
          <a:xfrm>
            <a:off x="929640" y="614889"/>
            <a:ext cx="10500360" cy="4631004"/>
            <a:chOff x="0" y="0"/>
            <a:chExt cx="4785360" cy="1289685"/>
          </a:xfrm>
        </p:grpSpPr>
        <p:sp>
          <p:nvSpPr>
            <p:cNvPr id="3" name="Graphic 28">
              <a:extLst>
                <a:ext uri="{FF2B5EF4-FFF2-40B4-BE49-F238E27FC236}">
                  <a16:creationId xmlns:a16="http://schemas.microsoft.com/office/drawing/2014/main" id="{69240F3C-AC8C-7DAC-5CAB-92F395B37D37}"/>
                </a:ext>
              </a:extLst>
            </p:cNvPr>
            <p:cNvSpPr/>
            <p:nvPr/>
          </p:nvSpPr>
          <p:spPr>
            <a:xfrm>
              <a:off x="0" y="0"/>
              <a:ext cx="4785360" cy="1289685"/>
            </a:xfrm>
            <a:custGeom>
              <a:avLst/>
              <a:gdLst/>
              <a:ahLst/>
              <a:cxnLst/>
              <a:rect l="l" t="t" r="r" b="b"/>
              <a:pathLst>
                <a:path w="4785360" h="1289685">
                  <a:moveTo>
                    <a:pt x="4785106" y="0"/>
                  </a:moveTo>
                  <a:lnTo>
                    <a:pt x="4779010" y="0"/>
                  </a:lnTo>
                  <a:lnTo>
                    <a:pt x="4779010" y="6096"/>
                  </a:lnTo>
                  <a:lnTo>
                    <a:pt x="4779010" y="1283462"/>
                  </a:lnTo>
                  <a:lnTo>
                    <a:pt x="6096" y="1283462"/>
                  </a:lnTo>
                  <a:lnTo>
                    <a:pt x="6096" y="6096"/>
                  </a:lnTo>
                  <a:lnTo>
                    <a:pt x="4779010" y="6096"/>
                  </a:lnTo>
                  <a:lnTo>
                    <a:pt x="4779010" y="0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096"/>
                  </a:lnTo>
                  <a:lnTo>
                    <a:pt x="0" y="1283462"/>
                  </a:lnTo>
                  <a:lnTo>
                    <a:pt x="0" y="1289558"/>
                  </a:lnTo>
                  <a:lnTo>
                    <a:pt x="6096" y="1289558"/>
                  </a:lnTo>
                  <a:lnTo>
                    <a:pt x="4779010" y="1289558"/>
                  </a:lnTo>
                  <a:lnTo>
                    <a:pt x="4785106" y="1289558"/>
                  </a:lnTo>
                  <a:lnTo>
                    <a:pt x="4785106" y="1283462"/>
                  </a:lnTo>
                  <a:lnTo>
                    <a:pt x="4785106" y="6096"/>
                  </a:lnTo>
                  <a:lnTo>
                    <a:pt x="4785106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" name="Image 29">
              <a:extLst>
                <a:ext uri="{FF2B5EF4-FFF2-40B4-BE49-F238E27FC236}">
                  <a16:creationId xmlns:a16="http://schemas.microsoft.com/office/drawing/2014/main" id="{28EECEF3-F4BC-A5C9-52B7-91CEF94F846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109" y="53715"/>
              <a:ext cx="4558535" cy="11789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312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2FF6D6-0D8E-ACD6-3FDE-1BC64EA65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A8873590-A67B-86ED-DF22-0FB1EA5A4D16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EBBA0BE6-5851-7FF3-F221-6A8C5360A89B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A47C36AC-3D88-67E5-2454-6E2864E50F52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FABD62FA-4A72-B0AB-9A78-CB34D62B0B1D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5B2E4C2-B9E8-48ED-7A96-BDCE79D9DC94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B6C4400-7F3F-2CA7-1410-11B5041520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A1F46F7-94DD-F343-F2F7-295E269531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9092"/>
            <a:ext cx="11582400" cy="496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35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0707666-9C87-75E6-7867-AAECD90CC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A50DCB6A-6B3D-9C20-AFA9-DD243B7F5493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B3796538-5C99-0B3F-D623-467AA83E99F5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F69F57C2-90DB-1814-B60B-B777A0979AB9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1C7229DD-8105-B00E-6008-87F46553B02D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E1B9A96-093B-1C22-7140-D77AD0EC21E2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B3DE092-24D9-B238-DC7C-FED95C80F1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3" name="Picture 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0027121C-AF35-861C-8F5F-1A0F2808E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0986"/>
            <a:ext cx="11430000" cy="542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281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7078061-3E18-EA39-CE91-530DDC34B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20C89345-5D3E-1AA0-8031-526A8DBF7A37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A0EBBBC8-7BC5-0DF6-301E-A2CD0209A3E1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FEA774F7-093F-99B1-0446-3D37E1FF74B0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E17FE3FE-A3F9-AA05-EDE7-5883336F315A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5FB9FA18-C71A-6833-2136-E51803EBEAA0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DE9EC94-A888-BE9D-457D-698A05FE91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1DBC2C-E17C-0A4C-67AA-35EE3D025A73}"/>
              </a:ext>
            </a:extLst>
          </p:cNvPr>
          <p:cNvSpPr txBox="1"/>
          <p:nvPr/>
        </p:nvSpPr>
        <p:spPr>
          <a:xfrm>
            <a:off x="435429" y="2438400"/>
            <a:ext cx="11201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710">
              <a:spcBef>
                <a:spcPts val="5"/>
              </a:spcBef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en-US" sz="40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4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team</a:t>
            </a:r>
            <a:r>
              <a:rPr lang="en-US" sz="40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</a:t>
            </a:r>
            <a:r>
              <a:rPr lang="en-US" sz="40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</a:t>
            </a:r>
            <a:r>
              <a:rPr lang="en-US" sz="4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successfully</a:t>
            </a:r>
            <a:r>
              <a:rPr lang="en-US" sz="40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registered,</a:t>
            </a:r>
            <a:r>
              <a:rPr lang="en-US" sz="4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</a:t>
            </a:r>
            <a:r>
              <a:rPr lang="en-US" sz="40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columns</a:t>
            </a:r>
            <a:r>
              <a:rPr lang="en-US" sz="4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must</a:t>
            </a:r>
            <a:r>
              <a:rPr lang="en-US" sz="40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display</a:t>
            </a:r>
            <a:r>
              <a:rPr lang="en-US" sz="40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4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green</a:t>
            </a:r>
            <a:r>
              <a:rPr lang="en-US" sz="4000" spc="-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40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tick.</a:t>
            </a:r>
            <a:endParaRPr lang="en-AU" sz="4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708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536990-3C25-D64D-4850-35302782E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C9C5EE32-E0C4-F116-E1E7-640DC20D4838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EAEC00D0-25EB-7678-FDF2-797D957D5408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5FECED20-04AF-D4E8-FD35-8BC19FE3A01C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DEF23742-2AF1-CB07-4D6C-6E2949E2DC32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9CD1FD3-0BFF-EFAC-8991-C67D96506E3A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F0389D6-3F89-E9E7-6C17-E1C7A6FDF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BBA891-EC2C-E5EB-1537-C366C8333F8A}"/>
              </a:ext>
            </a:extLst>
          </p:cNvPr>
          <p:cNvSpPr txBox="1"/>
          <p:nvPr/>
        </p:nvSpPr>
        <p:spPr>
          <a:xfrm>
            <a:off x="3579034" y="2590800"/>
            <a:ext cx="5033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srgbClr val="2F5494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THANK YOU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1505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FFF639C-AF46-7247-C1FF-35060764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6E35C623-13EA-1BBD-BA4C-B4D2260264D5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E721847D-3770-711D-D510-D2871C3909C4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6B5565B4-A224-27B0-AF03-BC6723133ED4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2135BBD4-6652-0D61-81C6-369D79A9310D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E99C0A7-621A-C497-A5DA-5D8F5C41F104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CD170C-551E-038D-F473-BC9780A7B5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206357-4177-6CAA-BAE7-27A8AE155E02}"/>
              </a:ext>
            </a:extLst>
          </p:cNvPr>
          <p:cNvSpPr txBox="1"/>
          <p:nvPr/>
        </p:nvSpPr>
        <p:spPr>
          <a:xfrm>
            <a:off x="876299" y="369093"/>
            <a:ext cx="1043940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>
                <a:solidFill>
                  <a:srgbClr val="333333"/>
                </a:solidFill>
                <a:effectLst/>
                <a:latin typeface="+mn-lt"/>
              </a:rPr>
              <a:t>Will </a:t>
            </a:r>
            <a:r>
              <a:rPr lang="en-US" sz="4000" b="0" dirty="0">
                <a:solidFill>
                  <a:srgbClr val="333333"/>
                </a:solidFill>
                <a:effectLst/>
                <a:latin typeface="+mn-lt"/>
              </a:rPr>
              <a:t>members of this team interact or engage with children in the course of </a:t>
            </a:r>
            <a:r>
              <a:rPr lang="en-US" sz="4000" b="0">
                <a:solidFill>
                  <a:srgbClr val="333333"/>
                </a:solidFill>
                <a:effectLst/>
                <a:latin typeface="+mn-lt"/>
              </a:rPr>
              <a:t>volunteering?</a:t>
            </a:r>
          </a:p>
          <a:p>
            <a:pPr algn="ctr"/>
            <a:r>
              <a:rPr lang="en-US" sz="4000" b="0">
                <a:solidFill>
                  <a:srgbClr val="333333"/>
                </a:solidFill>
                <a:effectLst/>
                <a:latin typeface="+mn-lt"/>
              </a:rPr>
              <a:t> </a:t>
            </a:r>
            <a:endParaRPr lang="en-US" sz="4000" b="0" dirty="0">
              <a:solidFill>
                <a:srgbClr val="333333"/>
              </a:solidFill>
              <a:effectLst/>
              <a:latin typeface="+mn-lt"/>
            </a:endParaRPr>
          </a:p>
          <a:p>
            <a:pPr algn="ctr"/>
            <a:r>
              <a:rPr lang="en-US" sz="4000" b="0" dirty="0">
                <a:solidFill>
                  <a:srgbClr val="333333"/>
                </a:solidFill>
                <a:effectLst/>
                <a:latin typeface="+mn-lt"/>
              </a:rPr>
              <a:t>This can include direct physical or face-to-face contact, as well as indirect forms of interaction, such as communication through digital platforms or being in a position to influence a child's environment or wellbeing.</a:t>
            </a:r>
            <a:endParaRPr lang="en-AU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6925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2484AC-AC56-C37D-6CC7-E6C22B32A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4B66EC5B-0FC1-DE89-8C6D-33EB6731386B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93F5D147-BE6C-C265-3DFB-351BAAA832F7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50F847D4-6A3B-E03B-9EF2-3C0A6212FDD6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6726AF00-3A7D-0B60-2D0F-D04E1C41D5EE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04D8D4A-B37A-845F-4C18-E2B9A5F0F6C8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BAAF75F-8569-F9BE-AF2E-8D6F311DA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18FA92-30B5-E829-62C2-EA3022003378}"/>
              </a:ext>
            </a:extLst>
          </p:cNvPr>
          <p:cNvSpPr txBox="1"/>
          <p:nvPr/>
        </p:nvSpPr>
        <p:spPr>
          <a:xfrm>
            <a:off x="990600" y="1371600"/>
            <a:ext cx="104394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800" b="1" dirty="0">
                <a:solidFill>
                  <a:schemeClr val="tx2"/>
                </a:solidFill>
                <a:latin typeface="+mn-lt"/>
              </a:rPr>
              <a:t>Changes affecting all Teams</a:t>
            </a:r>
          </a:p>
          <a:p>
            <a:endParaRPr lang="en-AU" sz="4000" dirty="0"/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60135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/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/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/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3" name="Picture 2" descr="A white background with black text">
            <a:extLst>
              <a:ext uri="{FF2B5EF4-FFF2-40B4-BE49-F238E27FC236}">
                <a16:creationId xmlns:a16="http://schemas.microsoft.com/office/drawing/2014/main" id="{4B68644D-FD00-AB51-6B25-76EC24AB8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92939"/>
            <a:ext cx="11497482" cy="33529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C4B973-A96C-DED4-E190-6C7DF1A9DA09}"/>
              </a:ext>
            </a:extLst>
          </p:cNvPr>
          <p:cNvSpPr txBox="1"/>
          <p:nvPr/>
        </p:nvSpPr>
        <p:spPr>
          <a:xfrm>
            <a:off x="3062291" y="650971"/>
            <a:ext cx="6287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/>
              <a:t>Volunteer Team Application Form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DDB031A-B3DE-6128-05FB-A07FE7BB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E7A99C72-706A-2429-4E7E-3FED900A5220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12E911E8-9AB4-01EF-7F46-A5B54DCCB9D4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42683CAA-2A4B-797B-E1F2-79FC811CB258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99788C2B-5B89-D5F7-D008-FD501D86BC0C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7E9D942-7454-BF68-0F90-71CB46714C84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8A2CA6-17C8-4F10-9ED7-383BB431E3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175A73-99D5-0239-F088-80DF13D84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4651" y="1828800"/>
            <a:ext cx="9159300" cy="3124200"/>
          </a:xfrm>
          <a:prstGeom prst="rect">
            <a:avLst/>
          </a:prstGeom>
          <a:effectLst>
            <a:softEdge rad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3B39E2-B87D-7FD9-3FDC-54ADFF2F8A38}"/>
              </a:ext>
            </a:extLst>
          </p:cNvPr>
          <p:cNvSpPr txBox="1"/>
          <p:nvPr/>
        </p:nvSpPr>
        <p:spPr>
          <a:xfrm>
            <a:off x="3352800" y="590108"/>
            <a:ext cx="51796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>
                <a:latin typeface="+mn-lt"/>
              </a:rPr>
              <a:t>New Project Application Form</a:t>
            </a:r>
          </a:p>
        </p:txBody>
      </p:sp>
    </p:spTree>
    <p:extLst>
      <p:ext uri="{BB962C8B-B14F-4D97-AF65-F5344CB8AC3E}">
        <p14:creationId xmlns:p14="http://schemas.microsoft.com/office/powerpoint/2010/main" val="414676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9C47793-04F2-0B8C-681E-0468F6E38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6ABA4392-DB0A-2F66-5887-979A8AC43DF4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F488B68A-657E-6E3B-DA2F-F22B38FD2DD0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CB82DA7B-20AB-F26B-9964-6D4C9C5C9579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52326705-65EE-C5E3-D5CF-717BC67635B2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93CAF9B-A3D0-59AD-DAC5-C97D079CEB49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B4839F3-9B78-7006-FFDC-2EACB3E7AB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4E2559E-70D0-B3D1-A3C5-12BAB83DFC71}"/>
              </a:ext>
            </a:extLst>
          </p:cNvPr>
          <p:cNvGrpSpPr>
            <a:grpSpLocks/>
          </p:cNvGrpSpPr>
          <p:nvPr/>
        </p:nvGrpSpPr>
        <p:grpSpPr>
          <a:xfrm>
            <a:off x="1143000" y="990600"/>
            <a:ext cx="9905999" cy="4050507"/>
            <a:chOff x="0" y="0"/>
            <a:chExt cx="4422140" cy="1383030"/>
          </a:xfrm>
        </p:grpSpPr>
        <p:sp>
          <p:nvSpPr>
            <p:cNvPr id="4" name="Graphic 10">
              <a:extLst>
                <a:ext uri="{FF2B5EF4-FFF2-40B4-BE49-F238E27FC236}">
                  <a16:creationId xmlns:a16="http://schemas.microsoft.com/office/drawing/2014/main" id="{B128F955-6790-76EA-622A-FF7836BF1CA9}"/>
                </a:ext>
              </a:extLst>
            </p:cNvPr>
            <p:cNvSpPr/>
            <p:nvPr/>
          </p:nvSpPr>
          <p:spPr>
            <a:xfrm>
              <a:off x="0" y="0"/>
              <a:ext cx="4422140" cy="1383030"/>
            </a:xfrm>
            <a:custGeom>
              <a:avLst/>
              <a:gdLst/>
              <a:ahLst/>
              <a:cxnLst/>
              <a:rect l="l" t="t" r="r" b="b"/>
              <a:pathLst>
                <a:path w="4422140" h="1383030">
                  <a:moveTo>
                    <a:pt x="6083" y="1376565"/>
                  </a:moveTo>
                  <a:lnTo>
                    <a:pt x="0" y="1376565"/>
                  </a:lnTo>
                  <a:lnTo>
                    <a:pt x="0" y="1382649"/>
                  </a:lnTo>
                  <a:lnTo>
                    <a:pt x="6083" y="1382649"/>
                  </a:lnTo>
                  <a:lnTo>
                    <a:pt x="6083" y="1376565"/>
                  </a:lnTo>
                  <a:close/>
                </a:path>
                <a:path w="4422140" h="1383030">
                  <a:moveTo>
                    <a:pt x="6083" y="6223"/>
                  </a:moveTo>
                  <a:lnTo>
                    <a:pt x="0" y="6223"/>
                  </a:lnTo>
                  <a:lnTo>
                    <a:pt x="0" y="1376553"/>
                  </a:lnTo>
                  <a:lnTo>
                    <a:pt x="6083" y="1376553"/>
                  </a:lnTo>
                  <a:lnTo>
                    <a:pt x="6083" y="6223"/>
                  </a:lnTo>
                  <a:close/>
                </a:path>
                <a:path w="4422140" h="1383030">
                  <a:moveTo>
                    <a:pt x="6083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6083" y="6096"/>
                  </a:lnTo>
                  <a:lnTo>
                    <a:pt x="6083" y="0"/>
                  </a:lnTo>
                  <a:close/>
                </a:path>
                <a:path w="4422140" h="1383030">
                  <a:moveTo>
                    <a:pt x="4422000" y="1376565"/>
                  </a:moveTo>
                  <a:lnTo>
                    <a:pt x="4415917" y="1376565"/>
                  </a:lnTo>
                  <a:lnTo>
                    <a:pt x="6096" y="1376565"/>
                  </a:lnTo>
                  <a:lnTo>
                    <a:pt x="6096" y="1382649"/>
                  </a:lnTo>
                  <a:lnTo>
                    <a:pt x="4415917" y="1382649"/>
                  </a:lnTo>
                  <a:lnTo>
                    <a:pt x="4422000" y="1382649"/>
                  </a:lnTo>
                  <a:lnTo>
                    <a:pt x="4422000" y="1376565"/>
                  </a:lnTo>
                  <a:close/>
                </a:path>
                <a:path w="4422140" h="1383030">
                  <a:moveTo>
                    <a:pt x="4422000" y="0"/>
                  </a:moveTo>
                  <a:lnTo>
                    <a:pt x="4415917" y="0"/>
                  </a:lnTo>
                  <a:lnTo>
                    <a:pt x="6096" y="0"/>
                  </a:lnTo>
                  <a:lnTo>
                    <a:pt x="6096" y="6096"/>
                  </a:lnTo>
                  <a:lnTo>
                    <a:pt x="4415917" y="6096"/>
                  </a:lnTo>
                  <a:lnTo>
                    <a:pt x="4422000" y="6096"/>
                  </a:lnTo>
                  <a:lnTo>
                    <a:pt x="442200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" name="Image 11">
              <a:extLst>
                <a:ext uri="{FF2B5EF4-FFF2-40B4-BE49-F238E27FC236}">
                  <a16:creationId xmlns:a16="http://schemas.microsoft.com/office/drawing/2014/main" id="{9C747BC0-9833-9FF3-11FA-0F4468DFB11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056" y="6223"/>
              <a:ext cx="4346955" cy="1370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5708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3017ABD-FC11-97A1-5DB9-A30C0858E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BEDE1CB6-CFE4-EFC5-435B-EA661ECD44EC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D89CF48A-1A48-F852-F452-F37A4E252641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BE0A6485-A79D-0984-9920-5BF7813A446B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DA82C274-D02B-F0BE-699E-C7F7030FD484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F9217B8B-08EC-9815-267B-8D4C02014E59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983E99-5640-5F42-EC44-A11C1CFC57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FC5EAB-6EEE-6757-74DD-D93F1518776A}"/>
              </a:ext>
            </a:extLst>
          </p:cNvPr>
          <p:cNvSpPr txBox="1"/>
          <p:nvPr/>
        </p:nvSpPr>
        <p:spPr>
          <a:xfrm>
            <a:off x="990600" y="1371600"/>
            <a:ext cx="104394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1310"/>
              </a:spcBef>
              <a:buClr>
                <a:srgbClr val="2D74B5"/>
              </a:buClr>
              <a:buSzPts val="1600"/>
              <a:tabLst>
                <a:tab pos="290195" algn="l"/>
              </a:tabLst>
            </a:pP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Changes</a:t>
            </a:r>
            <a:r>
              <a:rPr lang="en-US" sz="4800" b="1" spc="-5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affecting</a:t>
            </a:r>
            <a:r>
              <a:rPr lang="en-US" sz="4800" b="1" spc="-3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members</a:t>
            </a:r>
            <a:r>
              <a:rPr lang="en-US" sz="4800" b="1" spc="-3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US" sz="4800" b="1" spc="-4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teams</a:t>
            </a:r>
            <a:r>
              <a:rPr lang="en-US" sz="4800" b="1" spc="-4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en-US" sz="4800" b="1" spc="-4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US" sz="4800" b="1" spc="-4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n-US" sz="4800" b="1" spc="-3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lang="en-US" sz="4800" b="1" spc="-4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5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n-US" sz="4800" b="1" spc="-4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spc="-1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</a:t>
            </a:r>
            <a:endParaRPr lang="en-AU" sz="4800" b="1" spc="-5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AU" sz="4000" dirty="0"/>
          </a:p>
          <a:p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val="336851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CA554AA-2254-C014-61C8-1FF1DD353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object 16">
            <a:extLst>
              <a:ext uri="{FF2B5EF4-FFF2-40B4-BE49-F238E27FC236}">
                <a16:creationId xmlns:a16="http://schemas.microsoft.com/office/drawing/2014/main" id="{72A7AC48-9DF1-D5AE-6070-4A49A03213AA}"/>
              </a:ext>
            </a:extLst>
          </p:cNvPr>
          <p:cNvGrpSpPr/>
          <p:nvPr/>
        </p:nvGrpSpPr>
        <p:grpSpPr>
          <a:xfrm>
            <a:off x="1" y="5975504"/>
            <a:ext cx="7549515" cy="273050"/>
            <a:chOff x="1" y="5975504"/>
            <a:chExt cx="7549515" cy="273050"/>
          </a:xfrm>
        </p:grpSpPr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6F31265D-7FD3-354E-FA12-F0FF0AF31CD1}"/>
                </a:ext>
              </a:extLst>
            </p:cNvPr>
            <p:cNvSpPr/>
            <p:nvPr/>
          </p:nvSpPr>
          <p:spPr>
            <a:xfrm>
              <a:off x="5028073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4" h="273050">
                  <a:moveTo>
                    <a:pt x="2521043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43" y="272913"/>
                  </a:lnTo>
                  <a:lnTo>
                    <a:pt x="2521043" y="0"/>
                  </a:lnTo>
                  <a:close/>
                </a:path>
              </a:pathLst>
            </a:custGeom>
            <a:solidFill>
              <a:srgbClr val="EA24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6A95270D-6ECB-8EF2-E3C7-0B8582F88584}"/>
                </a:ext>
              </a:extLst>
            </p:cNvPr>
            <p:cNvSpPr/>
            <p:nvPr/>
          </p:nvSpPr>
          <p:spPr>
            <a:xfrm>
              <a:off x="2521071" y="5975504"/>
              <a:ext cx="2507615" cy="273050"/>
            </a:xfrm>
            <a:custGeom>
              <a:avLst/>
              <a:gdLst/>
              <a:ahLst/>
              <a:cxnLst/>
              <a:rect l="l" t="t" r="r" b="b"/>
              <a:pathLst>
                <a:path w="2507615" h="273050">
                  <a:moveTo>
                    <a:pt x="2507001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07001" y="272913"/>
                  </a:lnTo>
                  <a:lnTo>
                    <a:pt x="2507001" y="0"/>
                  </a:lnTo>
                  <a:close/>
                </a:path>
              </a:pathLst>
            </a:custGeom>
            <a:solidFill>
              <a:srgbClr val="EFA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C3AEE4D0-C4BD-7CF5-AB37-69965A01FEC8}"/>
                </a:ext>
              </a:extLst>
            </p:cNvPr>
            <p:cNvSpPr/>
            <p:nvPr/>
          </p:nvSpPr>
          <p:spPr>
            <a:xfrm>
              <a:off x="1" y="5975504"/>
              <a:ext cx="2521585" cy="273050"/>
            </a:xfrm>
            <a:custGeom>
              <a:avLst/>
              <a:gdLst/>
              <a:ahLst/>
              <a:cxnLst/>
              <a:rect l="l" t="t" r="r" b="b"/>
              <a:pathLst>
                <a:path w="2521585" h="273050">
                  <a:moveTo>
                    <a:pt x="2521070" y="0"/>
                  </a:moveTo>
                  <a:lnTo>
                    <a:pt x="0" y="0"/>
                  </a:lnTo>
                  <a:lnTo>
                    <a:pt x="0" y="272913"/>
                  </a:lnTo>
                  <a:lnTo>
                    <a:pt x="2521070" y="272913"/>
                  </a:lnTo>
                  <a:lnTo>
                    <a:pt x="2521070" y="0"/>
                  </a:lnTo>
                  <a:close/>
                </a:path>
              </a:pathLst>
            </a:custGeom>
            <a:solidFill>
              <a:srgbClr val="144C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F2EEF75-4900-D82F-F818-7DC9B55B0FD4}"/>
              </a:ext>
            </a:extLst>
          </p:cNvPr>
          <p:cNvSpPr/>
          <p:nvPr/>
        </p:nvSpPr>
        <p:spPr>
          <a:xfrm>
            <a:off x="7924800" y="5422107"/>
            <a:ext cx="3886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000">
              <a:solidFill>
                <a:schemeClr val="bg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5351BB4-7E5D-66BA-4D4C-60860D6691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334000"/>
            <a:ext cx="3581400" cy="12430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AB08DFC-7BE4-E2A4-A98C-D0EC0432E598}"/>
              </a:ext>
            </a:extLst>
          </p:cNvPr>
          <p:cNvGrpSpPr>
            <a:grpSpLocks/>
          </p:cNvGrpSpPr>
          <p:nvPr/>
        </p:nvGrpSpPr>
        <p:grpSpPr>
          <a:xfrm>
            <a:off x="1295400" y="838200"/>
            <a:ext cx="9601199" cy="4267199"/>
            <a:chOff x="0" y="12"/>
            <a:chExt cx="5864225" cy="2835275"/>
          </a:xfrm>
        </p:grpSpPr>
        <p:sp>
          <p:nvSpPr>
            <p:cNvPr id="3" name="Graphic 13">
              <a:extLst>
                <a:ext uri="{FF2B5EF4-FFF2-40B4-BE49-F238E27FC236}">
                  <a16:creationId xmlns:a16="http://schemas.microsoft.com/office/drawing/2014/main" id="{A0C5543D-F6F4-21F5-506F-23D2132537A0}"/>
                </a:ext>
              </a:extLst>
            </p:cNvPr>
            <p:cNvSpPr/>
            <p:nvPr/>
          </p:nvSpPr>
          <p:spPr>
            <a:xfrm>
              <a:off x="0" y="12"/>
              <a:ext cx="5864225" cy="2835275"/>
            </a:xfrm>
            <a:custGeom>
              <a:avLst/>
              <a:gdLst/>
              <a:ahLst/>
              <a:cxnLst/>
              <a:rect l="l" t="t" r="r" b="b"/>
              <a:pathLst>
                <a:path w="5864225" h="2835275">
                  <a:moveTo>
                    <a:pt x="5864085" y="6096"/>
                  </a:moveTo>
                  <a:lnTo>
                    <a:pt x="5858002" y="6096"/>
                  </a:lnTo>
                  <a:lnTo>
                    <a:pt x="5858002" y="2829166"/>
                  </a:lnTo>
                  <a:lnTo>
                    <a:pt x="6096" y="2829166"/>
                  </a:lnTo>
                  <a:lnTo>
                    <a:pt x="6096" y="6096"/>
                  </a:lnTo>
                  <a:lnTo>
                    <a:pt x="0" y="6096"/>
                  </a:lnTo>
                  <a:lnTo>
                    <a:pt x="0" y="2829166"/>
                  </a:lnTo>
                  <a:lnTo>
                    <a:pt x="0" y="2835262"/>
                  </a:lnTo>
                  <a:lnTo>
                    <a:pt x="6096" y="2835262"/>
                  </a:lnTo>
                  <a:lnTo>
                    <a:pt x="5858002" y="2835262"/>
                  </a:lnTo>
                  <a:lnTo>
                    <a:pt x="5864085" y="2835262"/>
                  </a:lnTo>
                  <a:lnTo>
                    <a:pt x="5864085" y="2829166"/>
                  </a:lnTo>
                  <a:lnTo>
                    <a:pt x="5864085" y="6096"/>
                  </a:lnTo>
                  <a:close/>
                </a:path>
                <a:path w="5864225" h="2835275">
                  <a:moveTo>
                    <a:pt x="5864085" y="0"/>
                  </a:moveTo>
                  <a:lnTo>
                    <a:pt x="5858002" y="0"/>
                  </a:lnTo>
                  <a:lnTo>
                    <a:pt x="6096" y="0"/>
                  </a:lnTo>
                  <a:lnTo>
                    <a:pt x="0" y="0"/>
                  </a:lnTo>
                  <a:lnTo>
                    <a:pt x="0" y="6083"/>
                  </a:lnTo>
                  <a:lnTo>
                    <a:pt x="6096" y="6083"/>
                  </a:lnTo>
                  <a:lnTo>
                    <a:pt x="5858002" y="6083"/>
                  </a:lnTo>
                  <a:lnTo>
                    <a:pt x="5864085" y="6083"/>
                  </a:lnTo>
                  <a:lnTo>
                    <a:pt x="586408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" name="Image 14">
              <a:extLst>
                <a:ext uri="{FF2B5EF4-FFF2-40B4-BE49-F238E27FC236}">
                  <a16:creationId xmlns:a16="http://schemas.microsoft.com/office/drawing/2014/main" id="{39C7D3B7-1365-F032-308E-3D174EECDAE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676" y="16763"/>
              <a:ext cx="5724144" cy="2784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7272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569</Words>
  <Application>Microsoft Office PowerPoint</Application>
  <PresentationFormat>Widescreen</PresentationFormat>
  <Paragraphs>66</Paragraphs>
  <Slides>29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Roberson</dc:creator>
  <cp:lastModifiedBy>National Web Chair - John Roberson</cp:lastModifiedBy>
  <cp:revision>5</cp:revision>
  <dcterms:created xsi:type="dcterms:W3CDTF">2024-07-12T11:45:50Z</dcterms:created>
  <dcterms:modified xsi:type="dcterms:W3CDTF">2025-06-18T23:56:35Z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2024-06-28T00:00:00Z</vt:filetime>
  </property>
  <property fmtid="{D5CDD505-2E9C-101B-9397-08002B2CF9AE}" pid="3" name="LastSaved">
    <vt:filetime>2024-07-12T00:00:00Z</vt:filetime>
  </property>
  <property fmtid="{D5CDD505-2E9C-101B-9397-08002B2CF9AE}" pid="4" name="Producer">
    <vt:lpwstr>macOS Version 12.7.5 (Build 21H1222) Quartz PDFContext</vt:lpwstr>
  </property>
</Properties>
</file>